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61" r:id="rId5"/>
    <p:sldId id="258" r:id="rId6"/>
    <p:sldId id="262" r:id="rId7"/>
    <p:sldId id="263" r:id="rId8"/>
    <p:sldId id="256" r:id="rId9"/>
    <p:sldId id="264" r:id="rId10"/>
    <p:sldId id="266" r:id="rId11"/>
    <p:sldId id="267" r:id="rId12"/>
    <p:sldId id="268" r:id="rId13"/>
    <p:sldId id="269" r:id="rId14"/>
    <p:sldId id="270" r:id="rId15"/>
    <p:sldId id="257" r:id="rId16"/>
    <p:sldId id="272" r:id="rId17"/>
    <p:sldId id="271" r:id="rId18"/>
    <p:sldId id="274" r:id="rId19"/>
    <p:sldId id="279" r:id="rId20"/>
    <p:sldId id="273" r:id="rId21"/>
    <p:sldId id="275" r:id="rId22"/>
    <p:sldId id="276" r:id="rId23"/>
    <p:sldId id="259" r:id="rId24"/>
    <p:sldId id="278" r:id="rId25"/>
    <p:sldId id="260" r:id="rId26"/>
    <p:sldId id="277" r:id="rId2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66"/>
    <a:srgbClr val="06D6A0"/>
    <a:srgbClr val="EF476F"/>
    <a:srgbClr val="F2F2F2"/>
    <a:srgbClr val="FFFFFF"/>
    <a:srgbClr val="8BC34A"/>
    <a:srgbClr val="073B4C"/>
    <a:srgbClr val="118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8975A7-096C-456A-8775-E8408758A526}" v="109" dt="2021-11-10T00:14:05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504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1199B-FDA9-4188-9C15-BF0BB9286D1D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1BDF-FF8E-4EF3-B632-5ABC578313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81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4D2AB-6603-4036-930D-7DF2A8295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347FCC-FE89-4A1B-986C-129F11119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D1A62A-1A23-439D-9BC3-F555A0B5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59A91D8-E96E-478E-958C-EB2F053F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2AD354B-C24F-4008-ABF7-C241B604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4589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83AD8-781E-4264-8BD5-8588EE27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2DBAF9B-46D1-463A-B780-619242971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8CCB5FE-AF4B-4381-86D0-EAAA67A2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426757A-D7A9-4CA8-B25A-37EFCA44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850C4D4-02BE-4CAF-A7A9-A007818B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23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45E011-F362-41BB-96D7-9A0D07FA0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4DA08EE-E67D-42C9-A403-C8EF1702E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4F78487-2E2F-4BE4-8D72-CEE64B2C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61C356-1FFA-43D1-B364-7EC62B62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9E6E16F-316E-4034-AD02-89240438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94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0BCED-A1E7-4C79-A179-AE38ABDA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172CB9-7D34-48C2-BAF8-12A7F4546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567EB58-E3B9-4120-9DD9-F94FB752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574CADB-DDB2-4F9C-8BBB-8A12E089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6E130EE-2EB4-4163-984B-7245539F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320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9F8EB-F95F-4B35-9DC8-C76DDE33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7D2E5F0-8DF0-4275-BCD6-F92737CF4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DAC6231-9308-49DA-8950-95A5FE3D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D5E42EA-39D4-43FE-9B3F-1B40B584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DC1E1B5-F614-46A1-8A0F-80558736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830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499A2-68DA-41DA-859E-D2E1D0B3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614AE3E-AC79-4438-BA65-2F2CC8D69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AF8AB6-DFC8-4D26-A4E9-AB37181F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0979ACB-14E2-48E3-8619-19005DCE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2E0625C-3B43-4B48-8FD5-57993FEA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10E32F5-58D8-4318-B8F9-75517775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409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7BC5C-CCAE-4496-9D15-0F72217D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A80E078-9B16-4AF6-A0E4-E5D8E7190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AA6B041-DA56-4A03-A34F-65DF0ECEF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36A2C3B-4CE2-4B62-8816-75D981D96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C9D5A17-CCC8-4CC5-B7C0-504688792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50BF2EC-A4EE-41A3-A5D7-E40E30EE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9795609-27F9-423D-9870-23F800D8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0A2A702-FB1E-4024-B6D5-9DA5762C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8338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0BB0D-420F-4974-8F07-48856516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42E77B1-2CBE-45DF-8767-8E3D8694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C8E7AFD-E2B5-4544-9CD8-E002F0D8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9BAE0A3-8F53-44B8-BE2D-D27E1537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841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1A50A568-1958-4588-A049-773A771B0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9FD2D68-7B0C-4687-878E-C854A39A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4670EBB-2F37-4692-95A2-D4C82BC8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918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F58F9-E16D-4AC5-ADD7-A93225DC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07BD3B9-1FB4-47FD-8DCF-5BF83D72A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F149678-66C6-4F01-BA10-B86395A1F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BFE3285-7B28-49CB-9F5B-2B2856F3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BEABAF0-3C62-4ACE-9D24-CCBAD9E8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B8B9612-B8D1-4096-9A13-581BA300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4598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79468-9B01-4737-8A87-BD390DE2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5268EEA-A250-4702-B7FB-27F5236FF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BEFBC35-27D6-4677-A307-735F5C4EC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4045812-E17F-4828-8496-6584ECE4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BC35902-14F9-4FED-A4F3-D1082C8A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E4A0ABC-1890-41E6-A620-E2903BAD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928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9F6A6FD-DD28-4F2F-B15B-14848136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A049625-31CD-4568-BEED-0FB0C4F08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7EC61F7-86C9-4A5D-90FA-DAB072CA2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3307-4CA9-4AEB-A2B1-84D27B575134}" type="datetimeFigureOut">
              <a:rPr lang="pt-PT" smtClean="0"/>
              <a:t>11/11/2021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89E5326-60C8-4CCF-A1D1-78462AA1C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8BB5C79-A6B4-4DC6-90CB-3478FD30A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EB992-8ABC-4073-BD47-793FEB69483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6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22.xml"/><Relationship Id="rId18" Type="http://schemas.openxmlformats.org/officeDocument/2006/relationships/slide" Target="slide20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5.xml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2.xml"/><Relationship Id="rId18" Type="http://schemas.openxmlformats.org/officeDocument/2006/relationships/image" Target="../media/image12.png"/><Relationship Id="rId3" Type="http://schemas.openxmlformats.org/officeDocument/2006/relationships/image" Target="../media/image25.png"/><Relationship Id="rId21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" Type="http://schemas.openxmlformats.org/officeDocument/2006/relationships/image" Target="../media/image26.png"/><Relationship Id="rId16" Type="http://schemas.openxmlformats.org/officeDocument/2006/relationships/image" Target="../media/image11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5.xml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slide" Target="slide1.xml"/><Relationship Id="rId23" Type="http://schemas.openxmlformats.org/officeDocument/2006/relationships/slide" Target="slide20.xml"/><Relationship Id="rId10" Type="http://schemas.openxmlformats.org/officeDocument/2006/relationships/image" Target="../media/image7.png"/><Relationship Id="rId19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slide" Target="slide2.xml"/><Relationship Id="rId14" Type="http://schemas.openxmlformats.org/officeDocument/2006/relationships/image" Target="../media/image10.png"/><Relationship Id="rId2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slide" Target="slide12.xml"/><Relationship Id="rId26" Type="http://schemas.openxmlformats.org/officeDocument/2006/relationships/image" Target="../media/image13.png"/><Relationship Id="rId3" Type="http://schemas.openxmlformats.org/officeDocument/2006/relationships/image" Target="../media/image26.png"/><Relationship Id="rId21" Type="http://schemas.openxmlformats.org/officeDocument/2006/relationships/image" Target="../media/image30.png"/><Relationship Id="rId7" Type="http://schemas.openxmlformats.org/officeDocument/2006/relationships/image" Target="../media/image2.png"/><Relationship Id="rId12" Type="http://schemas.openxmlformats.org/officeDocument/2006/relationships/slide" Target="slide5.xml"/><Relationship Id="rId17" Type="http://schemas.openxmlformats.org/officeDocument/2006/relationships/image" Target="../media/image11.png"/><Relationship Id="rId25" Type="http://schemas.openxmlformats.org/officeDocument/2006/relationships/slide" Target="slide20.xml"/><Relationship Id="rId2" Type="http://schemas.openxmlformats.org/officeDocument/2006/relationships/image" Target="../media/image29.png"/><Relationship Id="rId16" Type="http://schemas.openxmlformats.org/officeDocument/2006/relationships/slide" Target="slide1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openxmlformats.org/officeDocument/2006/relationships/image" Target="../media/image28.png"/><Relationship Id="rId10" Type="http://schemas.openxmlformats.org/officeDocument/2006/relationships/slide" Target="slide2.xml"/><Relationship Id="rId19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6.png"/><Relationship Id="rId14" Type="http://schemas.openxmlformats.org/officeDocument/2006/relationships/slide" Target="slide22.xml"/><Relationship Id="rId2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slide" Target="slide20.xml"/><Relationship Id="rId3" Type="http://schemas.openxmlformats.org/officeDocument/2006/relationships/image" Target="../media/image31.png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slide" Target="slide2.xml"/><Relationship Id="rId14" Type="http://schemas.openxmlformats.org/officeDocument/2006/relationships/slide" Target="slide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image" Target="../media/image33.png"/><Relationship Id="rId3" Type="http://schemas.openxmlformats.org/officeDocument/2006/relationships/image" Target="../media/image4.png"/><Relationship Id="rId21" Type="http://schemas.openxmlformats.org/officeDocument/2006/relationships/slide" Target="slide20.xml"/><Relationship Id="rId7" Type="http://schemas.openxmlformats.org/officeDocument/2006/relationships/slide" Target="slide2.xml"/><Relationship Id="rId12" Type="http://schemas.openxmlformats.org/officeDocument/2006/relationships/slide" Target="slide22.xml"/><Relationship Id="rId17" Type="http://schemas.microsoft.com/office/2007/relationships/hdphoto" Target="../media/hdphoto2.wdp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openxmlformats.org/officeDocument/2006/relationships/slide" Target="slide5.xml"/><Relationship Id="rId19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slide" Target="slide1.xml"/><Relationship Id="rId2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34.png"/><Relationship Id="rId3" Type="http://schemas.microsoft.com/office/2007/relationships/hdphoto" Target="../media/hdphoto3.wdp"/><Relationship Id="rId21" Type="http://schemas.microsoft.com/office/2007/relationships/hdphoto" Target="../media/hdphoto5.wdp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1.png"/><Relationship Id="rId2" Type="http://schemas.openxmlformats.org/officeDocument/2006/relationships/image" Target="../media/image33.png"/><Relationship Id="rId16" Type="http://schemas.openxmlformats.org/officeDocument/2006/relationships/slide" Target="slide1.xml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slide" Target="slide20.xml"/><Relationship Id="rId10" Type="http://schemas.openxmlformats.org/officeDocument/2006/relationships/image" Target="../media/image7.png"/><Relationship Id="rId19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slide" Target="slide2.xml"/><Relationship Id="rId14" Type="http://schemas.openxmlformats.org/officeDocument/2006/relationships/slide" Target="slide22.xml"/><Relationship Id="rId2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36.png"/><Relationship Id="rId3" Type="http://schemas.microsoft.com/office/2007/relationships/hdphoto" Target="../media/hdphoto3.wdp"/><Relationship Id="rId21" Type="http://schemas.microsoft.com/office/2007/relationships/hdphoto" Target="../media/hdphoto7.wdp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1.png"/><Relationship Id="rId2" Type="http://schemas.openxmlformats.org/officeDocument/2006/relationships/image" Target="../media/image33.png"/><Relationship Id="rId16" Type="http://schemas.openxmlformats.org/officeDocument/2006/relationships/slide" Target="slide1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slide" Target="slide20.xml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slide" Target="slide2.xml"/><Relationship Id="rId14" Type="http://schemas.openxmlformats.org/officeDocument/2006/relationships/slide" Target="slide22.xml"/><Relationship Id="rId2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1.png"/><Relationship Id="rId3" Type="http://schemas.microsoft.com/office/2007/relationships/hdphoto" Target="../media/hdphoto3.wdp"/><Relationship Id="rId21" Type="http://schemas.openxmlformats.org/officeDocument/2006/relationships/image" Target="../media/image39.png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1.png"/><Relationship Id="rId2" Type="http://schemas.openxmlformats.org/officeDocument/2006/relationships/image" Target="../media/image33.png"/><Relationship Id="rId16" Type="http://schemas.openxmlformats.org/officeDocument/2006/relationships/slide" Target="slide1.xml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24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slide" Target="slide20.xml"/><Relationship Id="rId10" Type="http://schemas.openxmlformats.org/officeDocument/2006/relationships/image" Target="../media/image7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slide" Target="slide2.xml"/><Relationship Id="rId14" Type="http://schemas.openxmlformats.org/officeDocument/2006/relationships/slide" Target="slide22.xml"/><Relationship Id="rId22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openxmlformats.org/officeDocument/2006/relationships/image" Target="../media/image41.png"/><Relationship Id="rId26" Type="http://schemas.openxmlformats.org/officeDocument/2006/relationships/image" Target="../media/image13.png"/><Relationship Id="rId3" Type="http://schemas.microsoft.com/office/2007/relationships/hdphoto" Target="../media/hdphoto10.wdp"/><Relationship Id="rId21" Type="http://schemas.microsoft.com/office/2007/relationships/hdphoto" Target="../media/hdphoto12.wdp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11.png"/><Relationship Id="rId25" Type="http://schemas.openxmlformats.org/officeDocument/2006/relationships/slide" Target="slide20.xml"/><Relationship Id="rId2" Type="http://schemas.openxmlformats.org/officeDocument/2006/relationships/image" Target="../media/image40.png"/><Relationship Id="rId16" Type="http://schemas.openxmlformats.org/officeDocument/2006/relationships/slide" Target="slide1.xm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24" Type="http://schemas.openxmlformats.org/officeDocument/2006/relationships/image" Target="../media/image1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13.wdp"/><Relationship Id="rId10" Type="http://schemas.openxmlformats.org/officeDocument/2006/relationships/image" Target="../media/image7.png"/><Relationship Id="rId19" Type="http://schemas.microsoft.com/office/2007/relationships/hdphoto" Target="../media/hdphoto11.wdp"/><Relationship Id="rId4" Type="http://schemas.openxmlformats.org/officeDocument/2006/relationships/image" Target="../media/image3.png"/><Relationship Id="rId9" Type="http://schemas.openxmlformats.org/officeDocument/2006/relationships/slide" Target="slide2.xml"/><Relationship Id="rId14" Type="http://schemas.openxmlformats.org/officeDocument/2006/relationships/slide" Target="slide22.xml"/><Relationship Id="rId2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22.xml"/><Relationship Id="rId18" Type="http://schemas.microsoft.com/office/2007/relationships/hdphoto" Target="../media/hdphoto14.wdp"/><Relationship Id="rId26" Type="http://schemas.openxmlformats.org/officeDocument/2006/relationships/image" Target="../media/image13.png"/><Relationship Id="rId3" Type="http://schemas.openxmlformats.org/officeDocument/2006/relationships/image" Target="../media/image4.png"/><Relationship Id="rId21" Type="http://schemas.openxmlformats.org/officeDocument/2006/relationships/image" Target="../media/image46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44.png"/><Relationship Id="rId25" Type="http://schemas.openxmlformats.org/officeDocument/2006/relationships/slide" Target="slide20.xml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slide" Target="slide5.xml"/><Relationship Id="rId24" Type="http://schemas.microsoft.com/office/2007/relationships/hdphoto" Target="../media/hdphoto17.wdp"/><Relationship Id="rId5" Type="http://schemas.openxmlformats.org/officeDocument/2006/relationships/image" Target="../media/image6.png"/><Relationship Id="rId15" Type="http://schemas.openxmlformats.org/officeDocument/2006/relationships/slide" Target="slide1.xml"/><Relationship Id="rId23" Type="http://schemas.openxmlformats.org/officeDocument/2006/relationships/image" Target="../media/image47.png"/><Relationship Id="rId10" Type="http://schemas.openxmlformats.org/officeDocument/2006/relationships/image" Target="../media/image12.png"/><Relationship Id="rId19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microsoft.com/office/2007/relationships/hdphoto" Target="../media/hdphoto16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22.xml"/><Relationship Id="rId18" Type="http://schemas.microsoft.com/office/2007/relationships/hdphoto" Target="../media/hdphoto18.wdp"/><Relationship Id="rId3" Type="http://schemas.openxmlformats.org/officeDocument/2006/relationships/image" Target="../media/image3.png"/><Relationship Id="rId21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48.png"/><Relationship Id="rId2" Type="http://schemas.openxmlformats.org/officeDocument/2006/relationships/image" Target="../media/image2.png"/><Relationship Id="rId16" Type="http://schemas.openxmlformats.org/officeDocument/2006/relationships/image" Target="../media/image11.png"/><Relationship Id="rId20" Type="http://schemas.microsoft.com/office/2007/relationships/hdphoto" Target="../media/hdphoto19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slide" Target="slide5.xml"/><Relationship Id="rId5" Type="http://schemas.openxmlformats.org/officeDocument/2006/relationships/image" Target="../media/image6.png"/><Relationship Id="rId15" Type="http://schemas.openxmlformats.org/officeDocument/2006/relationships/slide" Target="slide1.xml"/><Relationship Id="rId23" Type="http://schemas.openxmlformats.org/officeDocument/2006/relationships/image" Target="../media/image13.png"/><Relationship Id="rId10" Type="http://schemas.openxmlformats.org/officeDocument/2006/relationships/image" Target="../media/image12.png"/><Relationship Id="rId19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slide" Target="slide20.xml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slide" Target="slide22.xml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slide" Target="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slide" Target="slide5.xml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2.png"/><Relationship Id="rId18" Type="http://schemas.openxmlformats.org/officeDocument/2006/relationships/slide" Target="slide1.xml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12.xml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slide" Target="slide2.xml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5.xml"/><Relationship Id="rId18" Type="http://schemas.openxmlformats.org/officeDocument/2006/relationships/image" Target="../media/image11.png"/><Relationship Id="rId3" Type="http://schemas.openxmlformats.org/officeDocument/2006/relationships/image" Target="../media/image13.png"/><Relationship Id="rId21" Type="http://schemas.openxmlformats.org/officeDocument/2006/relationships/image" Target="../media/image54.jp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17" Type="http://schemas.openxmlformats.org/officeDocument/2006/relationships/slide" Target="slide1.xml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12.xml"/><Relationship Id="rId5" Type="http://schemas.openxmlformats.org/officeDocument/2006/relationships/image" Target="../media/image4.png"/><Relationship Id="rId15" Type="http://schemas.openxmlformats.org/officeDocument/2006/relationships/slide" Target="slide22.xml"/><Relationship Id="rId23" Type="http://schemas.microsoft.com/office/2007/relationships/hdphoto" Target="../media/hdphoto20.wdp"/><Relationship Id="rId10" Type="http://schemas.openxmlformats.org/officeDocument/2006/relationships/image" Target="../media/image7.png"/><Relationship Id="rId19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slide" Target="slide2.xml"/><Relationship Id="rId14" Type="http://schemas.openxmlformats.org/officeDocument/2006/relationships/image" Target="../media/image9.png"/><Relationship Id="rId22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2.xm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5.xml"/><Relationship Id="rId5" Type="http://schemas.openxmlformats.org/officeDocument/2006/relationships/image" Target="../media/image2.png"/><Relationship Id="rId15" Type="http://schemas.openxmlformats.org/officeDocument/2006/relationships/slide" Target="slide1.xml"/><Relationship Id="rId10" Type="http://schemas.openxmlformats.org/officeDocument/2006/relationships/image" Target="../media/image7.png"/><Relationship Id="rId19" Type="http://schemas.openxmlformats.org/officeDocument/2006/relationships/slide" Target="slide20.xml"/><Relationship Id="rId4" Type="http://schemas.openxmlformats.org/officeDocument/2006/relationships/image" Target="../media/image4.png"/><Relationship Id="rId9" Type="http://schemas.openxmlformats.org/officeDocument/2006/relationships/slide" Target="slide2.xml"/><Relationship Id="rId1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2.xml"/><Relationship Id="rId18" Type="http://schemas.openxmlformats.org/officeDocument/2006/relationships/image" Target="../media/image12.png"/><Relationship Id="rId26" Type="http://schemas.openxmlformats.org/officeDocument/2006/relationships/image" Target="../media/image64.png"/><Relationship Id="rId3" Type="http://schemas.openxmlformats.org/officeDocument/2006/relationships/image" Target="../media/image4.png"/><Relationship Id="rId21" Type="http://schemas.openxmlformats.org/officeDocument/2006/relationships/image" Target="../media/image60.png"/><Relationship Id="rId7" Type="http://schemas.openxmlformats.org/officeDocument/2006/relationships/image" Target="../media/image57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5" Type="http://schemas.openxmlformats.org/officeDocument/2006/relationships/image" Target="../media/image63.png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openxmlformats.org/officeDocument/2006/relationships/image" Target="../media/image59.png"/><Relationship Id="rId29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slide" Target="slide5.xml"/><Relationship Id="rId24" Type="http://schemas.openxmlformats.org/officeDocument/2006/relationships/image" Target="../media/image62.png"/><Relationship Id="rId5" Type="http://schemas.openxmlformats.org/officeDocument/2006/relationships/image" Target="../media/image5.png"/><Relationship Id="rId15" Type="http://schemas.openxmlformats.org/officeDocument/2006/relationships/slide" Target="slide1.xml"/><Relationship Id="rId23" Type="http://schemas.microsoft.com/office/2007/relationships/hdphoto" Target="../media/hdphoto21.wdp"/><Relationship Id="rId28" Type="http://schemas.openxmlformats.org/officeDocument/2006/relationships/image" Target="../media/image66.png"/><Relationship Id="rId10" Type="http://schemas.openxmlformats.org/officeDocument/2006/relationships/image" Target="../media/image7.png"/><Relationship Id="rId19" Type="http://schemas.openxmlformats.org/officeDocument/2006/relationships/image" Target="../media/image58.jpg"/><Relationship Id="rId4" Type="http://schemas.openxmlformats.org/officeDocument/2006/relationships/image" Target="../media/image2.png"/><Relationship Id="rId9" Type="http://schemas.openxmlformats.org/officeDocument/2006/relationships/slide" Target="slide2.xml"/><Relationship Id="rId14" Type="http://schemas.openxmlformats.org/officeDocument/2006/relationships/image" Target="../media/image10.png"/><Relationship Id="rId22" Type="http://schemas.openxmlformats.org/officeDocument/2006/relationships/image" Target="../media/image61.png"/><Relationship Id="rId27" Type="http://schemas.openxmlformats.org/officeDocument/2006/relationships/image" Target="../media/image65.png"/><Relationship Id="rId30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.xml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6.png"/><Relationship Id="rId25" Type="http://schemas.openxmlformats.org/officeDocument/2006/relationships/image" Target="../media/image13.png"/><Relationship Id="rId2" Type="http://schemas.openxmlformats.org/officeDocument/2006/relationships/image" Target="../media/image15.png"/><Relationship Id="rId16" Type="http://schemas.openxmlformats.org/officeDocument/2006/relationships/image" Target="../media/image1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22.xml"/><Relationship Id="rId24" Type="http://schemas.openxmlformats.org/officeDocument/2006/relationships/slide" Target="slide20.xml"/><Relationship Id="rId5" Type="http://schemas.openxmlformats.org/officeDocument/2006/relationships/image" Target="../media/image2.png"/><Relationship Id="rId15" Type="http://schemas.openxmlformats.org/officeDocument/2006/relationships/slide" Target="slide12.xml"/><Relationship Id="rId23" Type="http://schemas.openxmlformats.org/officeDocument/2006/relationships/image" Target="../media/image1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slide" Target="slide5.xml"/><Relationship Id="rId14" Type="http://schemas.openxmlformats.org/officeDocument/2006/relationships/image" Target="../media/image11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.xml"/><Relationship Id="rId18" Type="http://schemas.microsoft.com/office/2007/relationships/hdphoto" Target="../media/hdphoto1.wdp"/><Relationship Id="rId3" Type="http://schemas.openxmlformats.org/officeDocument/2006/relationships/image" Target="../media/image3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23.png"/><Relationship Id="rId2" Type="http://schemas.openxmlformats.org/officeDocument/2006/relationships/image" Target="../media/image22.png"/><Relationship Id="rId16" Type="http://schemas.openxmlformats.org/officeDocument/2006/relationships/image" Target="../media/image12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22.xml"/><Relationship Id="rId5" Type="http://schemas.openxmlformats.org/officeDocument/2006/relationships/image" Target="../media/image2.png"/><Relationship Id="rId15" Type="http://schemas.openxmlformats.org/officeDocument/2006/relationships/slide" Target="slide12.xml"/><Relationship Id="rId10" Type="http://schemas.openxmlformats.org/officeDocument/2006/relationships/image" Target="../media/image9.png"/><Relationship Id="rId19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slide" Target="slide5.xm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slide" Target="slide22.xm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5.xml"/><Relationship Id="rId5" Type="http://schemas.openxmlformats.org/officeDocument/2006/relationships/image" Target="../media/image2.png"/><Relationship Id="rId15" Type="http://schemas.openxmlformats.org/officeDocument/2006/relationships/slide" Target="slide1.xml"/><Relationship Id="rId10" Type="http://schemas.openxmlformats.org/officeDocument/2006/relationships/image" Target="../media/image7.png"/><Relationship Id="rId19" Type="http://schemas.openxmlformats.org/officeDocument/2006/relationships/slide" Target="slide20.xml"/><Relationship Id="rId4" Type="http://schemas.openxmlformats.org/officeDocument/2006/relationships/image" Target="../media/image4.png"/><Relationship Id="rId9" Type="http://schemas.openxmlformats.org/officeDocument/2006/relationships/slide" Target="slide2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0.png"/><Relationship Id="rId1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slide" Target="slide22.xml"/><Relationship Id="rId17" Type="http://schemas.openxmlformats.org/officeDocument/2006/relationships/image" Target="../media/image12.png"/><Relationship Id="rId2" Type="http://schemas.openxmlformats.org/officeDocument/2006/relationships/image" Target="../media/image25.png"/><Relationship Id="rId16" Type="http://schemas.openxmlformats.org/officeDocument/2006/relationships/slide" Target="slide12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slide" Target="slide5.xml"/><Relationship Id="rId19" Type="http://schemas.openxmlformats.org/officeDocument/2006/relationships/slide" Target="slide20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2.xml"/><Relationship Id="rId18" Type="http://schemas.openxmlformats.org/officeDocument/2006/relationships/image" Target="../media/image12.png"/><Relationship Id="rId3" Type="http://schemas.openxmlformats.org/officeDocument/2006/relationships/image" Target="../media/image25.png"/><Relationship Id="rId21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slide" Target="slide12.xml"/><Relationship Id="rId2" Type="http://schemas.openxmlformats.org/officeDocument/2006/relationships/image" Target="../media/image26.png"/><Relationship Id="rId16" Type="http://schemas.openxmlformats.org/officeDocument/2006/relationships/image" Target="../media/image11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5.xml"/><Relationship Id="rId5" Type="http://schemas.openxmlformats.org/officeDocument/2006/relationships/image" Target="../media/image4.png"/><Relationship Id="rId15" Type="http://schemas.openxmlformats.org/officeDocument/2006/relationships/slide" Target="slide1.xml"/><Relationship Id="rId10" Type="http://schemas.openxmlformats.org/officeDocument/2006/relationships/image" Target="../media/image7.png"/><Relationship Id="rId19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slide" Target="slide2.xml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slide" Target="slide12.xml"/><Relationship Id="rId3" Type="http://schemas.openxmlformats.org/officeDocument/2006/relationships/image" Target="../media/image26.png"/><Relationship Id="rId21" Type="http://schemas.openxmlformats.org/officeDocument/2006/relationships/slide" Target="slide20.xml"/><Relationship Id="rId7" Type="http://schemas.openxmlformats.org/officeDocument/2006/relationships/image" Target="../media/image2.png"/><Relationship Id="rId12" Type="http://schemas.openxmlformats.org/officeDocument/2006/relationships/slide" Target="slide5.xml"/><Relationship Id="rId17" Type="http://schemas.openxmlformats.org/officeDocument/2006/relationships/image" Target="../media/image11.png"/><Relationship Id="rId2" Type="http://schemas.openxmlformats.org/officeDocument/2006/relationships/image" Target="../media/image27.png"/><Relationship Id="rId16" Type="http://schemas.openxmlformats.org/officeDocument/2006/relationships/slide" Target="slide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slide" Target="slide2.xml"/><Relationship Id="rId19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6.png"/><Relationship Id="rId14" Type="http://schemas.openxmlformats.org/officeDocument/2006/relationships/slide" Target="slide22.xml"/><Relationship Id="rId2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5.xml"/><Relationship Id="rId18" Type="http://schemas.openxmlformats.org/officeDocument/2006/relationships/image" Target="../media/image11.png"/><Relationship Id="rId3" Type="http://schemas.openxmlformats.org/officeDocument/2006/relationships/image" Target="../media/image27.png"/><Relationship Id="rId21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slide" Target="slide1.xml"/><Relationship Id="rId2" Type="http://schemas.openxmlformats.org/officeDocument/2006/relationships/image" Target="../media/image28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24" Type="http://schemas.openxmlformats.org/officeDocument/2006/relationships/image" Target="../media/image13.png"/><Relationship Id="rId5" Type="http://schemas.openxmlformats.org/officeDocument/2006/relationships/image" Target="../media/image25.png"/><Relationship Id="rId15" Type="http://schemas.openxmlformats.org/officeDocument/2006/relationships/slide" Target="slide22.xml"/><Relationship Id="rId23" Type="http://schemas.openxmlformats.org/officeDocument/2006/relationships/slide" Target="slide20.xml"/><Relationship Id="rId10" Type="http://schemas.openxmlformats.org/officeDocument/2006/relationships/image" Target="../media/image6.png"/><Relationship Id="rId19" Type="http://schemas.openxmlformats.org/officeDocument/2006/relationships/slide" Target="slide12.xml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14" Type="http://schemas.openxmlformats.org/officeDocument/2006/relationships/image" Target="../media/image9.png"/><Relationship Id="rId2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55AA034-83C0-4747-862B-CC659466E237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59E6F17-6DB7-4982-9302-FDD98F4E916B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90F1084E-9181-422B-BD01-1039D98BE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5207ED04-4EA3-4BC3-A629-BE608D83D183}"/>
              </a:ext>
            </a:extLst>
          </p:cNvPr>
          <p:cNvGrpSpPr/>
          <p:nvPr/>
        </p:nvGrpSpPr>
        <p:grpSpPr>
          <a:xfrm>
            <a:off x="831866" y="258391"/>
            <a:ext cx="828000" cy="828000"/>
            <a:chOff x="3976391" y="529069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58EEF9D-B2EF-4FFD-BA22-78D4BDCD7DED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7017E673-08E6-4B14-B561-517781E06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C91C55C-D7F0-42F4-9792-94292CDBEC89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66AFF68-6656-4BC4-989E-72EE56DE5ABB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3D7528F-3AE4-44BA-8DB4-5EE603C4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1A332941-4C15-4B2B-AC04-88669909A297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35FF73-A5BD-48A2-A7B3-2A6278EDB901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E2EDDBE2-7D9C-4A0A-9EE0-12BE23BA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5AB47532-1E6B-4D4B-9AD7-1E4924F8AEB4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E8C5549-AC09-47D3-9BA1-0386F2F0DBC2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C7FB297-DCFC-48FF-9764-21F2515A6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6223503B-3832-4A89-9983-BD050654CB27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0E8BABD-C7A0-44BF-8A60-38F696D75225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30D83B83-4B7E-48F8-B9A8-19AC93558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C220E43F-3AA7-40C0-AD49-25ABFDFBF424}"/>
              </a:ext>
            </a:extLst>
          </p:cNvPr>
          <p:cNvSpPr/>
          <p:nvPr/>
        </p:nvSpPr>
        <p:spPr>
          <a:xfrm rot="10800000">
            <a:off x="-14149" y="-6223632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Imagem 4">
            <a:hlinkClick r:id="rId8" action="ppaction://hlinksldjump"/>
            <a:extLst>
              <a:ext uri="{FF2B5EF4-FFF2-40B4-BE49-F238E27FC236}">
                <a16:creationId xmlns:a16="http://schemas.microsoft.com/office/drawing/2014/main" id="{5B7FC795-7913-4CF6-9BDC-C0E7542D9DA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6B31F8E-5951-407E-893A-9F826D5D2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75" y="2172230"/>
            <a:ext cx="2989840" cy="1762315"/>
          </a:xfrm>
          <a:prstGeom prst="rect">
            <a:avLst/>
          </a:prstGeom>
        </p:spPr>
      </p:pic>
      <p:pic>
        <p:nvPicPr>
          <p:cNvPr id="15" name="Imagem 14">
            <a:hlinkClick r:id="rId11" action="ppaction://hlinksldjump"/>
            <a:extLst>
              <a:ext uri="{FF2B5EF4-FFF2-40B4-BE49-F238E27FC236}">
                <a16:creationId xmlns:a16="http://schemas.microsoft.com/office/drawing/2014/main" id="{EA092BBB-97D0-48A7-A1EF-0342D25F4CB0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33" name="Imagem 32">
            <a:hlinkClick r:id="rId13" action="ppaction://hlinksldjump"/>
            <a:extLst>
              <a:ext uri="{FF2B5EF4-FFF2-40B4-BE49-F238E27FC236}">
                <a16:creationId xmlns:a16="http://schemas.microsoft.com/office/drawing/2014/main" id="{0D2E8F2F-2C53-4FDC-A1AA-4252AA4434C5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C3BFB42D-7BE7-4388-BB4B-7F5B404873CB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 amt="0"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60" name="Imagem 59">
            <a:hlinkClick r:id="rId16" action="ppaction://hlinksldjump"/>
            <a:extLst>
              <a:ext uri="{FF2B5EF4-FFF2-40B4-BE49-F238E27FC236}">
                <a16:creationId xmlns:a16="http://schemas.microsoft.com/office/drawing/2014/main" id="{1A385B46-7DE2-437A-A4B9-EAEF6A44F6B4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45" name="Imagem 44">
            <a:hlinkClick r:id="rId18" action="ppaction://hlinksldjump"/>
            <a:extLst>
              <a:ext uri="{FF2B5EF4-FFF2-40B4-BE49-F238E27FC236}">
                <a16:creationId xmlns:a16="http://schemas.microsoft.com/office/drawing/2014/main" id="{3D1D90E0-40ED-4617-AFFC-F37B1D137E74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9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662E3634-02FF-4EB4-BFDC-4039E4A1C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79" y="1353344"/>
            <a:ext cx="8866995" cy="6428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2A3927F-3287-407F-BA5A-6E1EA951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39" y="742576"/>
            <a:ext cx="8866995" cy="642857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077FBA7-6E3B-49A0-B737-9555F25BAECD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DF56370-0720-41A9-B540-6B4AC07C0641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58159B4D-70BA-4289-9A13-013F20E5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BBF33BD-0998-473A-89AE-BD66C56AFA4D}"/>
              </a:ext>
            </a:extLst>
          </p:cNvPr>
          <p:cNvGrpSpPr/>
          <p:nvPr/>
        </p:nvGrpSpPr>
        <p:grpSpPr>
          <a:xfrm>
            <a:off x="831866" y="2423803"/>
            <a:ext cx="828000" cy="828000"/>
            <a:chOff x="3473024" y="1006915"/>
            <a:chExt cx="828000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673DB1-79D9-42A7-9567-FC22EB8E61EC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B910E947-8F66-4262-B892-D4FFBD54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A9448D7A-69C8-4CBC-84D9-A0046519566C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7139D5-B7DB-4B5A-B9A8-FFC4A490D7F3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C7C658C-A00A-41BE-BD06-949EB0DC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D74BA9F2-25C1-44C9-8646-2BF86D75B9D0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3D7237-5321-48A9-8A18-A1EDF8AE966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E94B50A9-ED30-4163-B9C7-1A8DB1DC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C9BDE74D-B219-4E90-8590-EAF7393AD3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D30C06-B221-4C0E-B49C-93C067390D23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FA99422-AEB8-4E8D-B6BB-E9213B35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3C870A9-D76F-4789-B47F-49F0218BB50B}"/>
              </a:ext>
            </a:extLst>
          </p:cNvPr>
          <p:cNvSpPr/>
          <p:nvPr/>
        </p:nvSpPr>
        <p:spPr>
          <a:xfrm rot="10800000">
            <a:off x="-14149" y="-4063570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9" name="Imagem 68">
            <a:hlinkClick r:id="rId9" action="ppaction://hlinksldjump"/>
            <a:extLst>
              <a:ext uri="{FF2B5EF4-FFF2-40B4-BE49-F238E27FC236}">
                <a16:creationId xmlns:a16="http://schemas.microsoft.com/office/drawing/2014/main" id="{FE2EF06C-0FC4-46E4-8C6A-CAC9F1D7559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86" name="Imagem 85">
            <a:hlinkClick r:id="rId11" action="ppaction://hlinksldjump"/>
            <a:extLst>
              <a:ext uri="{FF2B5EF4-FFF2-40B4-BE49-F238E27FC236}">
                <a16:creationId xmlns:a16="http://schemas.microsoft.com/office/drawing/2014/main" id="{F27065C3-3BAB-41DF-B4E8-765C92DDDAC3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alphaModFix amt="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88" name="Imagem 87">
            <a:hlinkClick r:id="rId13" action="ppaction://hlinksldjump"/>
            <a:extLst>
              <a:ext uri="{FF2B5EF4-FFF2-40B4-BE49-F238E27FC236}">
                <a16:creationId xmlns:a16="http://schemas.microsoft.com/office/drawing/2014/main" id="{3997B1CF-5EEA-4BE3-91CD-B3F702858005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90" name="Imagem 89">
            <a:hlinkClick r:id="rId15" action="ppaction://hlinksldjump"/>
            <a:extLst>
              <a:ext uri="{FF2B5EF4-FFF2-40B4-BE49-F238E27FC236}">
                <a16:creationId xmlns:a16="http://schemas.microsoft.com/office/drawing/2014/main" id="{9A6BB021-445C-4C8C-965B-B9F4F668E4A7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92" name="Imagem 91">
            <a:hlinkClick r:id="rId17" action="ppaction://hlinksldjump"/>
            <a:extLst>
              <a:ext uri="{FF2B5EF4-FFF2-40B4-BE49-F238E27FC236}">
                <a16:creationId xmlns:a16="http://schemas.microsoft.com/office/drawing/2014/main" id="{349751EB-8EB5-48CF-A73B-48CB4E3488A1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5306C76-1B78-497F-8C8D-1A4695FB8A4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80" y="4055401"/>
            <a:ext cx="2989840" cy="1762315"/>
          </a:xfrm>
          <a:prstGeom prst="rect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83A3499-9AE2-4651-847C-580B4F849F08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A1BFAE9-141E-49D7-867B-E14159385A75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0D1953C0-D5EF-4FE1-9FD8-5DC7C7C1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39" name="Imagem 38">
            <a:extLst>
              <a:ext uri="{FF2B5EF4-FFF2-40B4-BE49-F238E27FC236}">
                <a16:creationId xmlns:a16="http://schemas.microsoft.com/office/drawing/2014/main" id="{FBFB1991-DB27-4214-96D5-600BA61C3C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12" y="2561433"/>
            <a:ext cx="8866995" cy="642857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A4E78DA7-2AAE-4677-80DC-70B71B4DFB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72" y="1964112"/>
            <a:ext cx="8866995" cy="642857"/>
          </a:xfrm>
          <a:prstGeom prst="rect">
            <a:avLst/>
          </a:prstGeom>
        </p:spPr>
      </p:pic>
      <p:pic>
        <p:nvPicPr>
          <p:cNvPr id="41" name="Imagem 40">
            <a:hlinkClick r:id="rId23" action="ppaction://hlinksldjump"/>
            <a:extLst>
              <a:ext uri="{FF2B5EF4-FFF2-40B4-BE49-F238E27FC236}">
                <a16:creationId xmlns:a16="http://schemas.microsoft.com/office/drawing/2014/main" id="{EA6A6D34-C3FA-440E-A71F-5330AFB3BC1A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2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4ABAC71-0A94-434B-9B24-AF1C87450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94" y="4298796"/>
            <a:ext cx="7193350" cy="185375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8834519-C73C-471A-9C20-E59B44FAE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79" y="1353344"/>
            <a:ext cx="8866995" cy="642857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758E7AD8-023A-47AD-8367-730FFF326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39" y="742576"/>
            <a:ext cx="8866995" cy="642857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077FBA7-6E3B-49A0-B737-9555F25BAECD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DF56370-0720-41A9-B540-6B4AC07C0641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58159B4D-70BA-4289-9A13-013F20E5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BBF33BD-0998-473A-89AE-BD66C56AFA4D}"/>
              </a:ext>
            </a:extLst>
          </p:cNvPr>
          <p:cNvGrpSpPr/>
          <p:nvPr/>
        </p:nvGrpSpPr>
        <p:grpSpPr>
          <a:xfrm>
            <a:off x="831866" y="2423803"/>
            <a:ext cx="828000" cy="828000"/>
            <a:chOff x="3473024" y="1006915"/>
            <a:chExt cx="828000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673DB1-79D9-42A7-9567-FC22EB8E61EC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B910E947-8F66-4262-B892-D4FFBD54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A9448D7A-69C8-4CBC-84D9-A0046519566C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7139D5-B7DB-4B5A-B9A8-FFC4A490D7F3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C7C658C-A00A-41BE-BD06-949EB0DC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D74BA9F2-25C1-44C9-8646-2BF86D75B9D0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3D7237-5321-48A9-8A18-A1EDF8AE966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E94B50A9-ED30-4163-B9C7-1A8DB1DC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C9BDE74D-B219-4E90-8590-EAF7393AD3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D30C06-B221-4C0E-B49C-93C067390D23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FA99422-AEB8-4E8D-B6BB-E9213B35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3C870A9-D76F-4789-B47F-49F0218BB50B}"/>
              </a:ext>
            </a:extLst>
          </p:cNvPr>
          <p:cNvSpPr/>
          <p:nvPr/>
        </p:nvSpPr>
        <p:spPr>
          <a:xfrm rot="10800000">
            <a:off x="-14149" y="-4063570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9" name="Imagem 68">
            <a:hlinkClick r:id="rId10" action="ppaction://hlinksldjump"/>
            <a:extLst>
              <a:ext uri="{FF2B5EF4-FFF2-40B4-BE49-F238E27FC236}">
                <a16:creationId xmlns:a16="http://schemas.microsoft.com/office/drawing/2014/main" id="{FE2EF06C-0FC4-46E4-8C6A-CAC9F1D7559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86" name="Imagem 85">
            <a:hlinkClick r:id="rId12" action="ppaction://hlinksldjump"/>
            <a:extLst>
              <a:ext uri="{FF2B5EF4-FFF2-40B4-BE49-F238E27FC236}">
                <a16:creationId xmlns:a16="http://schemas.microsoft.com/office/drawing/2014/main" id="{F27065C3-3BAB-41DF-B4E8-765C92DDDAC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alphaModFix amt="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88" name="Imagem 87">
            <a:hlinkClick r:id="rId14" action="ppaction://hlinksldjump"/>
            <a:extLst>
              <a:ext uri="{FF2B5EF4-FFF2-40B4-BE49-F238E27FC236}">
                <a16:creationId xmlns:a16="http://schemas.microsoft.com/office/drawing/2014/main" id="{3997B1CF-5EEA-4BE3-91CD-B3F702858005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90" name="Imagem 89">
            <a:hlinkClick r:id="rId16" action="ppaction://hlinksldjump"/>
            <a:extLst>
              <a:ext uri="{FF2B5EF4-FFF2-40B4-BE49-F238E27FC236}">
                <a16:creationId xmlns:a16="http://schemas.microsoft.com/office/drawing/2014/main" id="{9A6BB021-445C-4C8C-965B-B9F4F668E4A7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92" name="Imagem 91">
            <a:hlinkClick r:id="rId18" action="ppaction://hlinksldjump"/>
            <a:extLst>
              <a:ext uri="{FF2B5EF4-FFF2-40B4-BE49-F238E27FC236}">
                <a16:creationId xmlns:a16="http://schemas.microsoft.com/office/drawing/2014/main" id="{349751EB-8EB5-48CF-A73B-48CB4E3488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5306C76-1B78-497F-8C8D-1A4695FB8A4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02" y="3995181"/>
            <a:ext cx="2989840" cy="17623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E9A26D-5F70-4583-8FE6-2C577AD90A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3618" y="4265181"/>
            <a:ext cx="720000" cy="720000"/>
          </a:xfrm>
          <a:prstGeom prst="rect">
            <a:avLst/>
          </a:prstGeom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9B82BA9-AD9F-4C77-B298-FAE7C4FF82C5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C4203A-766C-4C26-96C2-D22063D02D50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B66B2A6C-38FC-49CD-A52A-8685D10F8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45" name="Imagem 44">
            <a:extLst>
              <a:ext uri="{FF2B5EF4-FFF2-40B4-BE49-F238E27FC236}">
                <a16:creationId xmlns:a16="http://schemas.microsoft.com/office/drawing/2014/main" id="{AB791A8E-F1BF-46BA-BF25-816F2F5734A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12" y="2561433"/>
            <a:ext cx="8866995" cy="642857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9CF9712E-38C3-40B1-A321-4E7C168C13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72" y="1964112"/>
            <a:ext cx="8866995" cy="642857"/>
          </a:xfrm>
          <a:prstGeom prst="rect">
            <a:avLst/>
          </a:prstGeom>
        </p:spPr>
      </p:pic>
      <p:pic>
        <p:nvPicPr>
          <p:cNvPr id="47" name="Imagem 46">
            <a:hlinkClick r:id="rId25" action="ppaction://hlinksldjump"/>
            <a:extLst>
              <a:ext uri="{FF2B5EF4-FFF2-40B4-BE49-F238E27FC236}">
                <a16:creationId xmlns:a16="http://schemas.microsoft.com/office/drawing/2014/main" id="{3A7FAA5A-FDE5-4633-A170-927FF009079C}"/>
              </a:ext>
            </a:extLst>
          </p:cNvPr>
          <p:cNvPicPr>
            <a:picLocks noChangeAspect="1"/>
          </p:cNvPicPr>
          <p:nvPr/>
        </p:nvPicPr>
        <p:blipFill>
          <a:blip r:embed="rId26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002272A-9C48-458A-92FA-2BF43A512F22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E8CA89-F3D0-4F28-B992-4EEDCD375A73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7C440ED1-9594-4EEE-8A8D-927981CB3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3F81D5CF-F023-4C6A-BC84-A7681FC6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17" y="1911965"/>
            <a:ext cx="7620074" cy="2247229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EB9E184-0741-44EE-A05E-D21E6DF94A41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05867A-8124-4FDB-AEF0-0AA5E3DD1F4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717064CC-3720-4D28-8F66-84FB47FD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B459082-DDB0-41FC-B694-BDDFA4D8B20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269EE3-8697-4E4F-8C2D-8C44FB28A5F7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F1D94D32-6F23-4372-9FBE-3A3D11BC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53B6A52-C12A-4927-99CD-B2355C5ABE8E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2A6537E-31AD-4217-A7A1-23BB4C4882C8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3CB56678-4EA7-4A95-96F7-AFFC0B4B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7F29A9B-8A14-4189-B6F9-092B640CF8B8}"/>
              </a:ext>
            </a:extLst>
          </p:cNvPr>
          <p:cNvGrpSpPr/>
          <p:nvPr/>
        </p:nvGrpSpPr>
        <p:grpSpPr>
          <a:xfrm>
            <a:off x="831866" y="3581181"/>
            <a:ext cx="828000" cy="828000"/>
            <a:chOff x="7363061" y="4193917"/>
            <a:chExt cx="828000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547A1F9-EA14-47BC-B7DB-3F1D4F2B38F3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8C5D7DCD-A9B7-4D69-A0AE-D694E4051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82C50BF-CF8E-49D1-91CD-793E89B81DE2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EB7784-8F4B-4B28-93FC-DF8D2DFC97FC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B0DD284F-35C0-4C8A-9048-86662B02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00CB00C-4C21-40A7-ABF1-BE90FD4E8FF6}"/>
              </a:ext>
            </a:extLst>
          </p:cNvPr>
          <p:cNvSpPr/>
          <p:nvPr/>
        </p:nvSpPr>
        <p:spPr>
          <a:xfrm rot="10800000">
            <a:off x="-14149" y="-291600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2" name="Imagem 41">
            <a:hlinkClick r:id="rId9" action="ppaction://hlinksldjump"/>
            <a:extLst>
              <a:ext uri="{FF2B5EF4-FFF2-40B4-BE49-F238E27FC236}">
                <a16:creationId xmlns:a16="http://schemas.microsoft.com/office/drawing/2014/main" id="{70892417-FA7D-4E50-9C6D-AA5C8E725A6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8" name="Imagem 57">
            <a:hlinkClick r:id="rId9" action="ppaction://hlinksldjump"/>
            <a:extLst>
              <a:ext uri="{FF2B5EF4-FFF2-40B4-BE49-F238E27FC236}">
                <a16:creationId xmlns:a16="http://schemas.microsoft.com/office/drawing/2014/main" id="{7E29408B-AC50-4EAE-90FD-8F196AD8E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alphaModFix amt="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59" name="Imagem 58">
            <a:hlinkClick r:id="rId12" action="ppaction://hlinksldjump"/>
            <a:extLst>
              <a:ext uri="{FF2B5EF4-FFF2-40B4-BE49-F238E27FC236}">
                <a16:creationId xmlns:a16="http://schemas.microsoft.com/office/drawing/2014/main" id="{345C6A16-8FC8-4652-A3EB-7ABD76770FA2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4" action="ppaction://hlinksldjump"/>
            <a:extLst>
              <a:ext uri="{FF2B5EF4-FFF2-40B4-BE49-F238E27FC236}">
                <a16:creationId xmlns:a16="http://schemas.microsoft.com/office/drawing/2014/main" id="{2EAE04B6-CE1D-47C5-891C-0989FDFF6A0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6" action="ppaction://hlinksldjump"/>
            <a:extLst>
              <a:ext uri="{FF2B5EF4-FFF2-40B4-BE49-F238E27FC236}">
                <a16:creationId xmlns:a16="http://schemas.microsoft.com/office/drawing/2014/main" id="{76096D9B-D092-48B6-8302-BED88C23EAF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36" name="Imagem 35">
            <a:hlinkClick r:id="rId18" action="ppaction://hlinksldjump"/>
            <a:extLst>
              <a:ext uri="{FF2B5EF4-FFF2-40B4-BE49-F238E27FC236}">
                <a16:creationId xmlns:a16="http://schemas.microsoft.com/office/drawing/2014/main" id="{79F52A77-9984-40BA-AE86-CD8F977D912C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0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EB9E184-0741-44EE-A05E-D21E6DF94A41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05867A-8124-4FDB-AEF0-0AA5E3DD1F4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717064CC-3720-4D28-8F66-84FB47FD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B459082-DDB0-41FC-B694-BDDFA4D8B20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269EE3-8697-4E4F-8C2D-8C44FB28A5F7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F1D94D32-6F23-4372-9FBE-3A3D11BC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53B6A52-C12A-4927-99CD-B2355C5ABE8E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2A6537E-31AD-4217-A7A1-23BB4C4882C8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3CB56678-4EA7-4A95-96F7-AFFC0B4B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7F29A9B-8A14-4189-B6F9-092B640CF8B8}"/>
              </a:ext>
            </a:extLst>
          </p:cNvPr>
          <p:cNvGrpSpPr/>
          <p:nvPr/>
        </p:nvGrpSpPr>
        <p:grpSpPr>
          <a:xfrm>
            <a:off x="831866" y="3581181"/>
            <a:ext cx="828000" cy="828000"/>
            <a:chOff x="7363061" y="4193917"/>
            <a:chExt cx="828000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547A1F9-EA14-47BC-B7DB-3F1D4F2B38F3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8C5D7DCD-A9B7-4D69-A0AE-D694E4051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82C50BF-CF8E-49D1-91CD-793E89B81DE2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EB7784-8F4B-4B28-93FC-DF8D2DFC97FC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B0DD284F-35C0-4C8A-9048-86662B02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00CB00C-4C21-40A7-ABF1-BE90FD4E8FF6}"/>
              </a:ext>
            </a:extLst>
          </p:cNvPr>
          <p:cNvSpPr/>
          <p:nvPr/>
        </p:nvSpPr>
        <p:spPr>
          <a:xfrm rot="10800000">
            <a:off x="-14149" y="-291600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2" name="Imagem 41">
            <a:hlinkClick r:id="rId7" action="ppaction://hlinksldjump"/>
            <a:extLst>
              <a:ext uri="{FF2B5EF4-FFF2-40B4-BE49-F238E27FC236}">
                <a16:creationId xmlns:a16="http://schemas.microsoft.com/office/drawing/2014/main" id="{70892417-FA7D-4E50-9C6D-AA5C8E725A6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8" name="Imagem 57">
            <a:hlinkClick r:id="rId7" action="ppaction://hlinksldjump"/>
            <a:extLst>
              <a:ext uri="{FF2B5EF4-FFF2-40B4-BE49-F238E27FC236}">
                <a16:creationId xmlns:a16="http://schemas.microsoft.com/office/drawing/2014/main" id="{7E29408B-AC50-4EAE-90FD-8F196AD8EA6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alphaModFix amt="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59" name="Imagem 58">
            <a:hlinkClick r:id="rId10" action="ppaction://hlinksldjump"/>
            <a:extLst>
              <a:ext uri="{FF2B5EF4-FFF2-40B4-BE49-F238E27FC236}">
                <a16:creationId xmlns:a16="http://schemas.microsoft.com/office/drawing/2014/main" id="{345C6A16-8FC8-4652-A3EB-7ABD76770FA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2" action="ppaction://hlinksldjump"/>
            <a:extLst>
              <a:ext uri="{FF2B5EF4-FFF2-40B4-BE49-F238E27FC236}">
                <a16:creationId xmlns:a16="http://schemas.microsoft.com/office/drawing/2014/main" id="{2EAE04B6-CE1D-47C5-891C-0989FDFF6A0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4" action="ppaction://hlinksldjump"/>
            <a:extLst>
              <a:ext uri="{FF2B5EF4-FFF2-40B4-BE49-F238E27FC236}">
                <a16:creationId xmlns:a16="http://schemas.microsoft.com/office/drawing/2014/main" id="{76096D9B-D092-48B6-8302-BED88C23EAF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F0146F45-068B-43B8-BDEF-F3C4D0EDE5C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235" b="90000" l="2936" r="93950">
                        <a14:foregroundMark x1="3446" y1="10354" x2="5071" y2="39012"/>
                        <a14:foregroundMark x1="4093" y1="2840" x2="39146" y2="6296"/>
                        <a14:foregroundMark x1="39146" y1="6296" x2="49822" y2="4691"/>
                        <a14:foregroundMark x1="49822" y1="4691" x2="59698" y2="5062"/>
                        <a14:foregroundMark x1="59698" y1="5062" x2="69662" y2="4444"/>
                        <a14:foregroundMark x1="69662" y1="4444" x2="91993" y2="6790"/>
                        <a14:foregroundMark x1="91993" y1="6790" x2="93416" y2="6667"/>
                        <a14:foregroundMark x1="12544" y1="30494" x2="39680" y2="27901"/>
                        <a14:foregroundMark x1="14413" y1="14198" x2="33719" y2="15556"/>
                        <a14:foregroundMark x1="4804" y1="8395" x2="11833" y2="81481"/>
                        <a14:foregroundMark x1="4626" y1="84815" x2="50356" y2="79753"/>
                        <a14:foregroundMark x1="50356" y1="79753" x2="93950" y2="85926"/>
                        <a14:foregroundMark x1="93950" y1="85926" x2="93594" y2="8272"/>
                        <a14:foregroundMark x1="22420" y1="53210" x2="23843" y2="55679"/>
                        <a14:foregroundMark x1="33897" y1="54691" x2="33096" y2="52593"/>
                        <a14:foregroundMark x1="21530" y1="74938" x2="32651" y2="77037"/>
                        <a14:foregroundMark x1="50801" y1="77284" x2="69128" y2="74815"/>
                        <a14:foregroundMark x1="72509" y1="74938" x2="82740" y2="75926"/>
                        <a14:foregroundMark x1="82740" y1="75926" x2="85943" y2="75432"/>
                        <a14:foregroundMark x1="31940" y1="51605" x2="36032" y2="60247"/>
                        <a14:foregroundMark x1="6228" y1="7037" x2="45374" y2="8395"/>
                        <a14:foregroundMark x1="45374" y1="8395" x2="62189" y2="7901"/>
                        <a14:foregroundMark x1="62189" y1="7901" x2="77402" y2="8642"/>
                        <a14:foregroundMark x1="77402" y1="8642" x2="80961" y2="8519"/>
                        <a14:foregroundMark x1="6139" y1="78765" x2="4715" y2="85062"/>
                        <a14:foregroundMark x1="9786" y1="86914" x2="17171" y2="86667"/>
                        <a14:foregroundMark x1="3302" y1="31176" x2="3292" y2="30247"/>
                        <a14:foregroundMark x1="3826" y1="82469" x2="3398" y2="40592"/>
                        <a14:foregroundMark x1="52580" y1="75556" x2="67616" y2="77901"/>
                        <a14:foregroundMark x1="3737" y1="80370" x2="3203" y2="74568"/>
                        <a14:foregroundMark x1="4181" y1="85062" x2="3737" y2="75926"/>
                        <a14:foregroundMark x1="3292" y1="78519" x2="3381" y2="81852"/>
                        <a14:foregroundMark x1="3583" y1="31197" x2="3559" y2="29630"/>
                        <a14:foregroundMark x1="4181" y1="70741" x2="3677" y2="37438"/>
                        <a14:foregroundMark x1="3622" y1="38889" x2="4004" y2="46173"/>
                        <a14:foregroundMark x1="3114" y1="48025" x2="3381" y2="61605"/>
                        <a14:foregroundMark x1="3470" y1="62963" x2="3559" y2="70741"/>
                        <a14:foregroundMark x1="3559" y1="74691" x2="3915" y2="77284"/>
                        <a14:foregroundMark x1="3826" y1="74691" x2="3737" y2="73580"/>
                        <a14:foregroundMark x1="3559" y1="75185" x2="3559" y2="71111"/>
                        <a14:foregroundMark x1="3826" y1="79753" x2="3915" y2="45185"/>
                        <a14:foregroundMark x1="3381" y1="78642" x2="3381" y2="69506"/>
                        <a14:foregroundMark x1="3381" y1="71111" x2="3915" y2="82346"/>
                        <a14:foregroundMark x1="3915" y1="82346" x2="3915" y2="82346"/>
                        <a14:foregroundMark x1="3114" y1="69506" x2="3737" y2="76914"/>
                        <a14:foregroundMark x1="3470" y1="60741" x2="3203" y2="70988"/>
                        <a14:foregroundMark x1="3114" y1="68642" x2="3470" y2="81111"/>
                        <a14:foregroundMark x1="3470" y1="81111" x2="3559" y2="81358"/>
                        <a14:foregroundMark x1="3381" y1="31605" x2="3381" y2="35062"/>
                        <a14:foregroundMark x1="3470" y1="30617" x2="3292" y2="32593"/>
                        <a14:foregroundMark x1="3114" y1="45926" x2="3114" y2="50370"/>
                        <a14:backgroundMark x1="16587" y1="87960" x2="17883" y2="88642"/>
                        <a14:backgroundMark x1="17883" y1="88642" x2="18950" y2="88642"/>
                        <a14:backgroundMark x1="2252" y1="35062" x2="2046" y2="40494"/>
                        <a14:backgroundMark x1="1068" y1="28025" x2="890" y2="33580"/>
                        <a14:backgroundMark x1="1157" y1="2222" x2="1335" y2="27284"/>
                        <a14:backgroundMark x1="2402" y1="988" x2="39591" y2="494"/>
                        <a14:backgroundMark x1="39591" y1="494" x2="49644" y2="617"/>
                        <a14:backgroundMark x1="49644" y1="617" x2="95641" y2="123"/>
                        <a14:backgroundMark x1="95641" y1="123" x2="96708" y2="123"/>
                        <a14:backgroundMark x1="2936" y1="2716" x2="2580" y2="5309"/>
                        <a14:backgroundMark x1="2580" y1="2346" x2="2669" y2="10370"/>
                        <a14:backgroundMark x1="445" y1="38025" x2="267" y2="37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8"/>
          <a:stretch/>
        </p:blipFill>
        <p:spPr>
          <a:xfrm>
            <a:off x="1737895" y="1481449"/>
            <a:ext cx="5814264" cy="4307463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F2BBE7FE-77F5-425B-A76E-EF8CC0F192A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49" b="89949" l="4517" r="92122">
                        <a14:foregroundMark x1="4727" y1="3692" x2="5882" y2="89333"/>
                        <a14:foregroundMark x1="5882" y1="89333" x2="22164" y2="88821"/>
                        <a14:foregroundMark x1="22164" y1="88821" x2="37815" y2="89026"/>
                        <a14:foregroundMark x1="37815" y1="89026" x2="45588" y2="82769"/>
                        <a14:foregroundMark x1="45340" y1="75431" x2="42857" y2="1949"/>
                        <a14:foregroundMark x1="45588" y1="82769" x2="45406" y2="77375"/>
                        <a14:foregroundMark x1="42857" y1="1949" x2="4517" y2="3897"/>
                        <a14:foregroundMark x1="21954" y1="43077" x2="23319" y2="60513"/>
                        <a14:foregroundMark x1="32983" y1="45436" x2="33088" y2="62462"/>
                        <a14:foregroundMark x1="52521" y1="3487" x2="52521" y2="84410"/>
                        <a14:foregroundMark x1="52521" y1="84410" x2="60504" y2="89026"/>
                        <a14:foregroundMark x1="60504" y1="89026" x2="81618" y2="89436"/>
                        <a14:foregroundMark x1="81618" y1="89436" x2="89781" y2="89307"/>
                        <a14:foregroundMark x1="92927" y1="79385" x2="88866" y2="54564"/>
                        <a14:foregroundMark x1="88866" y1="54564" x2="90021" y2="12205"/>
                        <a14:foregroundMark x1="90021" y1="12205" x2="86870" y2="3795"/>
                        <a14:foregroundMark x1="86870" y1="3795" x2="52731" y2="3077"/>
                        <a14:foregroundMark x1="58298" y1="23385" x2="60294" y2="80205"/>
                        <a14:foregroundMark x1="92122" y1="4923" x2="91282" y2="25538"/>
                        <a14:backgroundMark x1="46744" y1="85231" x2="46113" y2="76923"/>
                        <a14:backgroundMark x1="45693" y1="84103" x2="45693" y2="78256"/>
                        <a14:backgroundMark x1="45693" y1="78256" x2="45693" y2="76513"/>
                        <a14:backgroundMark x1="92332" y1="90564" x2="94538" y2="87179"/>
                        <a14:backgroundMark x1="93697" y1="88615" x2="90336" y2="89949"/>
                        <a14:backgroundMark x1="95693" y1="92103" x2="94328" y2="81744"/>
                        <a14:backgroundMark x1="94328" y1="81744" x2="94328" y2="81744"/>
                        <a14:backgroundMark x1="94328" y1="86462" x2="94328" y2="89744"/>
                        <a14:backgroundMark x1="94118" y1="89333" x2="94118" y2="82154"/>
                        <a14:backgroundMark x1="94118" y1="81538" x2="94118" y2="89744"/>
                        <a14:backgroundMark x1="94118" y1="83487" x2="93697" y2="78667"/>
                        <a14:backgroundMark x1="93697" y1="79385" x2="93697" y2="8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28"/>
          <a:stretch/>
        </p:blipFill>
        <p:spPr>
          <a:xfrm>
            <a:off x="9711020" y="735980"/>
            <a:ext cx="2664861" cy="5386039"/>
          </a:xfrm>
          <a:prstGeom prst="rect">
            <a:avLst/>
          </a:prstGeom>
        </p:spPr>
      </p:pic>
      <p:pic>
        <p:nvPicPr>
          <p:cNvPr id="33" name="Imagem 32" descr="Uma imagem com texto&#10;&#10;Descrição gerada automaticamente">
            <a:extLst>
              <a:ext uri="{FF2B5EF4-FFF2-40B4-BE49-F238E27FC236}">
                <a16:creationId xmlns:a16="http://schemas.microsoft.com/office/drawing/2014/main" id="{7058F626-50C9-4FF9-A18B-B6812D114CD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49" b="89949" l="4517" r="92122">
                        <a14:foregroundMark x1="4727" y1="3692" x2="5882" y2="89333"/>
                        <a14:foregroundMark x1="5882" y1="89333" x2="22164" y2="88821"/>
                        <a14:foregroundMark x1="22164" y1="88821" x2="37815" y2="89026"/>
                        <a14:foregroundMark x1="37815" y1="89026" x2="45588" y2="82769"/>
                        <a14:foregroundMark x1="45340" y1="75431" x2="42857" y2="1949"/>
                        <a14:foregroundMark x1="45588" y1="82769" x2="45406" y2="77375"/>
                        <a14:foregroundMark x1="42857" y1="1949" x2="4517" y2="3897"/>
                        <a14:foregroundMark x1="21954" y1="43077" x2="23319" y2="60513"/>
                        <a14:foregroundMark x1="32983" y1="45436" x2="33088" y2="62462"/>
                        <a14:foregroundMark x1="52521" y1="3487" x2="52521" y2="84410"/>
                        <a14:foregroundMark x1="52521" y1="84410" x2="60504" y2="89026"/>
                        <a14:foregroundMark x1="60504" y1="89026" x2="81618" y2="89436"/>
                        <a14:foregroundMark x1="81618" y1="89436" x2="89781" y2="89307"/>
                        <a14:foregroundMark x1="92927" y1="79385" x2="88866" y2="54564"/>
                        <a14:foregroundMark x1="88866" y1="54564" x2="90021" y2="12205"/>
                        <a14:foregroundMark x1="90021" y1="12205" x2="86870" y2="3795"/>
                        <a14:foregroundMark x1="86870" y1="3795" x2="52731" y2="3077"/>
                        <a14:foregroundMark x1="58298" y1="23385" x2="60294" y2="80205"/>
                        <a14:foregroundMark x1="92122" y1="4923" x2="91282" y2="25538"/>
                        <a14:backgroundMark x1="46744" y1="85231" x2="46113" y2="76923"/>
                        <a14:backgroundMark x1="45693" y1="84103" x2="45693" y2="78256"/>
                        <a14:backgroundMark x1="45693" y1="78256" x2="45693" y2="76513"/>
                        <a14:backgroundMark x1="92332" y1="90564" x2="94538" y2="87179"/>
                        <a14:backgroundMark x1="93697" y1="88615" x2="90336" y2="89949"/>
                        <a14:backgroundMark x1="95693" y1="92103" x2="94328" y2="81744"/>
                        <a14:backgroundMark x1="94328" y1="81744" x2="94328" y2="81744"/>
                        <a14:backgroundMark x1="94328" y1="86462" x2="94328" y2="89744"/>
                        <a14:backgroundMark x1="94118" y1="89333" x2="94118" y2="82154"/>
                        <a14:backgroundMark x1="94118" y1="81538" x2="94118" y2="89744"/>
                        <a14:backgroundMark x1="94118" y1="83487" x2="93697" y2="78667"/>
                        <a14:backgroundMark x1="93697" y1="79385" x2="93697" y2="8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61"/>
          <a:stretch/>
        </p:blipFill>
        <p:spPr>
          <a:xfrm>
            <a:off x="7320241" y="735981"/>
            <a:ext cx="2510584" cy="5386039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04CF32F-08E7-498B-B35D-7ED3BDFAEFFE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985DB17-807D-474E-AA8E-8E30D8067503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CAEA1FD9-FC46-472A-BC56-C323B42B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35" name="Imagem 34">
            <a:hlinkClick r:id="rId21" action="ppaction://hlinksldjump"/>
            <a:extLst>
              <a:ext uri="{FF2B5EF4-FFF2-40B4-BE49-F238E27FC236}">
                <a16:creationId xmlns:a16="http://schemas.microsoft.com/office/drawing/2014/main" id="{70AE2D8D-52B8-403F-8D3D-A7514B9B573C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3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 descr="Uma imagem com texto&#10;&#10;Descrição gerada automaticamente">
            <a:extLst>
              <a:ext uri="{FF2B5EF4-FFF2-40B4-BE49-F238E27FC236}">
                <a16:creationId xmlns:a16="http://schemas.microsoft.com/office/drawing/2014/main" id="{ACDC8787-6E4C-44C0-87CF-E54588384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9" b="89949" l="4517" r="92122">
                        <a14:foregroundMark x1="4727" y1="3692" x2="5882" y2="89333"/>
                        <a14:foregroundMark x1="5882" y1="89333" x2="22164" y2="88821"/>
                        <a14:foregroundMark x1="22164" y1="88821" x2="37815" y2="89026"/>
                        <a14:foregroundMark x1="37815" y1="89026" x2="45588" y2="82769"/>
                        <a14:foregroundMark x1="45340" y1="75431" x2="42857" y2="1949"/>
                        <a14:foregroundMark x1="45588" y1="82769" x2="45406" y2="77375"/>
                        <a14:foregroundMark x1="42857" y1="1949" x2="4517" y2="3897"/>
                        <a14:foregroundMark x1="21954" y1="43077" x2="23319" y2="60513"/>
                        <a14:foregroundMark x1="32983" y1="45436" x2="33088" y2="62462"/>
                        <a14:foregroundMark x1="52521" y1="3487" x2="52521" y2="84410"/>
                        <a14:foregroundMark x1="52521" y1="84410" x2="60504" y2="89026"/>
                        <a14:foregroundMark x1="60504" y1="89026" x2="81618" y2="89436"/>
                        <a14:foregroundMark x1="81618" y1="89436" x2="89781" y2="89307"/>
                        <a14:foregroundMark x1="92927" y1="79385" x2="88866" y2="54564"/>
                        <a14:foregroundMark x1="88866" y1="54564" x2="90021" y2="12205"/>
                        <a14:foregroundMark x1="90021" y1="12205" x2="86870" y2="3795"/>
                        <a14:foregroundMark x1="86870" y1="3795" x2="52731" y2="3077"/>
                        <a14:foregroundMark x1="58298" y1="23385" x2="60294" y2="80205"/>
                        <a14:foregroundMark x1="92122" y1="4923" x2="91282" y2="25538"/>
                        <a14:backgroundMark x1="46744" y1="85231" x2="46113" y2="76923"/>
                        <a14:backgroundMark x1="45693" y1="84103" x2="45693" y2="78256"/>
                        <a14:backgroundMark x1="45693" y1="78256" x2="45693" y2="76513"/>
                        <a14:backgroundMark x1="92332" y1="90564" x2="94538" y2="87179"/>
                        <a14:backgroundMark x1="93697" y1="88615" x2="90336" y2="89949"/>
                        <a14:backgroundMark x1="95693" y1="92103" x2="94328" y2="81744"/>
                        <a14:backgroundMark x1="94328" y1="81744" x2="94328" y2="81744"/>
                        <a14:backgroundMark x1="94328" y1="86462" x2="94328" y2="89744"/>
                        <a14:backgroundMark x1="94118" y1="89333" x2="94118" y2="82154"/>
                        <a14:backgroundMark x1="94118" y1="81538" x2="94118" y2="89744"/>
                        <a14:backgroundMark x1="94118" y1="83487" x2="93697" y2="78667"/>
                        <a14:backgroundMark x1="93697" y1="79385" x2="93697" y2="8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28"/>
          <a:stretch/>
        </p:blipFill>
        <p:spPr>
          <a:xfrm>
            <a:off x="8536935" y="746546"/>
            <a:ext cx="2664861" cy="5386039"/>
          </a:xfrm>
          <a:prstGeom prst="rect">
            <a:avLst/>
          </a:prstGeom>
        </p:spPr>
      </p:pic>
      <p:pic>
        <p:nvPicPr>
          <p:cNvPr id="60" name="Imagem 59" descr="Uma imagem com texto&#10;&#10;Descrição gerada automaticamente">
            <a:extLst>
              <a:ext uri="{FF2B5EF4-FFF2-40B4-BE49-F238E27FC236}">
                <a16:creationId xmlns:a16="http://schemas.microsoft.com/office/drawing/2014/main" id="{78DD437A-5D34-4CA9-9E37-E5895E3A9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9" b="89949" l="4517" r="92122">
                        <a14:foregroundMark x1="4727" y1="3692" x2="5882" y2="89333"/>
                        <a14:foregroundMark x1="5882" y1="89333" x2="22164" y2="88821"/>
                        <a14:foregroundMark x1="22164" y1="88821" x2="37815" y2="89026"/>
                        <a14:foregroundMark x1="37815" y1="89026" x2="45588" y2="82769"/>
                        <a14:foregroundMark x1="45340" y1="75431" x2="42857" y2="1949"/>
                        <a14:foregroundMark x1="45588" y1="82769" x2="45406" y2="77375"/>
                        <a14:foregroundMark x1="42857" y1="1949" x2="4517" y2="3897"/>
                        <a14:foregroundMark x1="21954" y1="43077" x2="23319" y2="60513"/>
                        <a14:foregroundMark x1="32983" y1="45436" x2="33088" y2="62462"/>
                        <a14:foregroundMark x1="52521" y1="3487" x2="52521" y2="84410"/>
                        <a14:foregroundMark x1="52521" y1="84410" x2="60504" y2="89026"/>
                        <a14:foregroundMark x1="60504" y1="89026" x2="81618" y2="89436"/>
                        <a14:foregroundMark x1="81618" y1="89436" x2="89781" y2="89307"/>
                        <a14:foregroundMark x1="92927" y1="79385" x2="88866" y2="54564"/>
                        <a14:foregroundMark x1="88866" y1="54564" x2="90021" y2="12205"/>
                        <a14:foregroundMark x1="90021" y1="12205" x2="86870" y2="3795"/>
                        <a14:foregroundMark x1="86870" y1="3795" x2="52731" y2="3077"/>
                        <a14:foregroundMark x1="58298" y1="23385" x2="60294" y2="80205"/>
                        <a14:foregroundMark x1="92122" y1="4923" x2="91282" y2="25538"/>
                        <a14:backgroundMark x1="46744" y1="85231" x2="46113" y2="76923"/>
                        <a14:backgroundMark x1="45693" y1="84103" x2="45693" y2="78256"/>
                        <a14:backgroundMark x1="45693" y1="78256" x2="45693" y2="76513"/>
                        <a14:backgroundMark x1="92332" y1="90564" x2="94538" y2="87179"/>
                        <a14:backgroundMark x1="93697" y1="88615" x2="90336" y2="89949"/>
                        <a14:backgroundMark x1="95693" y1="92103" x2="94328" y2="81744"/>
                        <a14:backgroundMark x1="94328" y1="81744" x2="94328" y2="81744"/>
                        <a14:backgroundMark x1="94328" y1="86462" x2="94328" y2="89744"/>
                        <a14:backgroundMark x1="94118" y1="89333" x2="94118" y2="82154"/>
                        <a14:backgroundMark x1="94118" y1="81538" x2="94118" y2="89744"/>
                        <a14:backgroundMark x1="94118" y1="83487" x2="93697" y2="78667"/>
                        <a14:backgroundMark x1="93697" y1="79385" x2="93697" y2="8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61"/>
          <a:stretch/>
        </p:blipFill>
        <p:spPr>
          <a:xfrm>
            <a:off x="8459853" y="742960"/>
            <a:ext cx="2510584" cy="5386039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EB9E184-0741-44EE-A05E-D21E6DF94A41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05867A-8124-4FDB-AEF0-0AA5E3DD1F4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717064CC-3720-4D28-8F66-84FB47FD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B459082-DDB0-41FC-B694-BDDFA4D8B20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269EE3-8697-4E4F-8C2D-8C44FB28A5F7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F1D94D32-6F23-4372-9FBE-3A3D11BC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53B6A52-C12A-4927-99CD-B2355C5ABE8E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2A6537E-31AD-4217-A7A1-23BB4C4882C8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3CB56678-4EA7-4A95-96F7-AFFC0B4B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7F29A9B-8A14-4189-B6F9-092B640CF8B8}"/>
              </a:ext>
            </a:extLst>
          </p:cNvPr>
          <p:cNvGrpSpPr/>
          <p:nvPr/>
        </p:nvGrpSpPr>
        <p:grpSpPr>
          <a:xfrm>
            <a:off x="831866" y="3581181"/>
            <a:ext cx="828000" cy="828000"/>
            <a:chOff x="7363061" y="4193917"/>
            <a:chExt cx="828000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547A1F9-EA14-47BC-B7DB-3F1D4F2B38F3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8C5D7DCD-A9B7-4D69-A0AE-D694E4051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82C50BF-CF8E-49D1-91CD-793E89B81DE2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EB7784-8F4B-4B28-93FC-DF8D2DFC97FC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B0DD284F-35C0-4C8A-9048-86662B02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00CB00C-4C21-40A7-ABF1-BE90FD4E8FF6}"/>
              </a:ext>
            </a:extLst>
          </p:cNvPr>
          <p:cNvSpPr/>
          <p:nvPr/>
        </p:nvSpPr>
        <p:spPr>
          <a:xfrm rot="10800000">
            <a:off x="-14149" y="-291600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2" name="Imagem 41">
            <a:hlinkClick r:id="rId9" action="ppaction://hlinksldjump"/>
            <a:extLst>
              <a:ext uri="{FF2B5EF4-FFF2-40B4-BE49-F238E27FC236}">
                <a16:creationId xmlns:a16="http://schemas.microsoft.com/office/drawing/2014/main" id="{70892417-FA7D-4E50-9C6D-AA5C8E725A6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8" name="Imagem 57">
            <a:hlinkClick r:id="rId9" action="ppaction://hlinksldjump"/>
            <a:extLst>
              <a:ext uri="{FF2B5EF4-FFF2-40B4-BE49-F238E27FC236}">
                <a16:creationId xmlns:a16="http://schemas.microsoft.com/office/drawing/2014/main" id="{7E29408B-AC50-4EAE-90FD-8F196AD8E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alphaModFix amt="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59" name="Imagem 58">
            <a:hlinkClick r:id="rId12" action="ppaction://hlinksldjump"/>
            <a:extLst>
              <a:ext uri="{FF2B5EF4-FFF2-40B4-BE49-F238E27FC236}">
                <a16:creationId xmlns:a16="http://schemas.microsoft.com/office/drawing/2014/main" id="{345C6A16-8FC8-4652-A3EB-7ABD76770FA2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4" action="ppaction://hlinksldjump"/>
            <a:extLst>
              <a:ext uri="{FF2B5EF4-FFF2-40B4-BE49-F238E27FC236}">
                <a16:creationId xmlns:a16="http://schemas.microsoft.com/office/drawing/2014/main" id="{2EAE04B6-CE1D-47C5-891C-0989FDFF6A0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6" action="ppaction://hlinksldjump"/>
            <a:extLst>
              <a:ext uri="{FF2B5EF4-FFF2-40B4-BE49-F238E27FC236}">
                <a16:creationId xmlns:a16="http://schemas.microsoft.com/office/drawing/2014/main" id="{76096D9B-D092-48B6-8302-BED88C23EAF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EA590C5-E598-44E5-9333-ACF9252E9BB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457" b="90000" l="3470" r="92171">
                        <a14:foregroundMark x1="3203" y1="2222" x2="4004" y2="83457"/>
                        <a14:foregroundMark x1="30088" y1="87743" x2="30404" y2="87795"/>
                        <a14:foregroundMark x1="4004" y1="83457" x2="29318" y2="87617"/>
                        <a14:foregroundMark x1="45687" y1="87692" x2="51068" y2="86790"/>
                        <a14:foregroundMark x1="51068" y1="86790" x2="56480" y2="87553"/>
                        <a14:foregroundMark x1="86333" y1="87543" x2="89769" y2="87284"/>
                        <a14:foregroundMark x1="89769" y1="87284" x2="93772" y2="70864"/>
                        <a14:foregroundMark x1="93772" y1="70864" x2="92349" y2="9383"/>
                        <a14:foregroundMark x1="92349" y1="9383" x2="85053" y2="3457"/>
                        <a14:foregroundMark x1="85053" y1="3457" x2="3737" y2="3457"/>
                        <a14:foregroundMark x1="4359" y1="7284" x2="14769" y2="6914"/>
                        <a14:foregroundMark x1="14769" y1="6914" x2="63790" y2="13827"/>
                        <a14:foregroundMark x1="63790" y1="13827" x2="84342" y2="11481"/>
                        <a14:foregroundMark x1="84342" y1="11481" x2="92171" y2="7654"/>
                        <a14:foregroundMark x1="3470" y1="59753" x2="3737" y2="87037"/>
                        <a14:foregroundMark x1="44395" y1="38642" x2="44751" y2="38889"/>
                        <a14:foregroundMark x1="42260" y1="40370" x2="50890" y2="41111"/>
                        <a14:foregroundMark x1="50890" y1="41111" x2="49555" y2="36790"/>
                        <a14:foregroundMark x1="43149" y1="54321" x2="50267" y2="56049"/>
                        <a14:backgroundMark x1="30071" y1="88519" x2="43416" y2="88642"/>
                        <a14:backgroundMark x1="43416" y1="88519" x2="45374" y2="88395"/>
                        <a14:backgroundMark x1="57829" y1="88395" x2="67794" y2="88272"/>
                        <a14:backgroundMark x1="67794" y1="88272" x2="85765" y2="88765"/>
                        <a14:backgroundMark x1="57918" y1="88025" x2="57918" y2="88025"/>
                        <a14:backgroundMark x1="57918" y1="88025" x2="57384" y2="88025"/>
                        <a14:backgroundMark x1="58185" y1="88519" x2="56851" y2="88395"/>
                        <a14:backgroundMark x1="30605" y1="87901" x2="30516" y2="87901"/>
                        <a14:backgroundMark x1="30160" y1="87901" x2="29448" y2="87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656"/>
          <a:stretch/>
        </p:blipFill>
        <p:spPr>
          <a:xfrm>
            <a:off x="1574889" y="1481448"/>
            <a:ext cx="5977270" cy="378101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EF40B601-33AC-45B6-B0BB-A845D8F268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744" b="90256" l="7445" r="89940">
                        <a14:foregroundMark x1="10060" y1="14462" x2="11066" y2="4513"/>
                        <a14:foregroundMark x1="11066" y1="4513" x2="60161" y2="2359"/>
                        <a14:foregroundMark x1="60161" y1="2359" x2="81891" y2="2667"/>
                        <a14:foregroundMark x1="81891" y1="2667" x2="69618" y2="83692"/>
                        <a14:foregroundMark x1="69618" y1="83692" x2="43863" y2="82769"/>
                        <a14:foregroundMark x1="43863" y1="82769" x2="23541" y2="79282"/>
                        <a14:foregroundMark x1="23541" y1="79282" x2="11871" y2="7692"/>
                        <a14:foregroundMark x1="8451" y1="13026" x2="11469" y2="2769"/>
                        <a14:foregroundMark x1="11469" y1="2769" x2="29980" y2="1641"/>
                        <a14:foregroundMark x1="29980" y1="1641" x2="73642" y2="2359"/>
                        <a14:foregroundMark x1="73642" y1="2359" x2="84708" y2="6667"/>
                        <a14:foregroundMark x1="8652" y1="17641" x2="8652" y2="7179"/>
                        <a14:foregroundMark x1="8652" y1="7179" x2="23139" y2="2359"/>
                        <a14:foregroundMark x1="8048" y1="17744" x2="8451" y2="37949"/>
                        <a14:foregroundMark x1="8048" y1="7282" x2="21127" y2="1846"/>
                        <a14:foregroundMark x1="24547" y1="2051" x2="9457" y2="7487"/>
                        <a14:foregroundMark x1="9457" y1="7487" x2="9457" y2="10564"/>
                        <a14:foregroundMark x1="8048" y1="37846" x2="8853" y2="82256"/>
                        <a14:foregroundMark x1="8853" y1="82256" x2="20396" y2="88887"/>
                        <a14:foregroundMark x1="31333" y1="89670" x2="34959" y2="89719"/>
                        <a14:foregroundMark x1="47654" y1="89734" x2="82294" y2="88513"/>
                        <a14:foregroundMark x1="82294" y1="88513" x2="85915" y2="9231"/>
                        <a14:foregroundMark x1="7445" y1="82564" x2="22407" y2="88887"/>
                        <a14:foregroundMark x1="20842" y1="88887" x2="7445" y2="82564"/>
                        <a14:foregroundMark x1="7445" y1="82564" x2="7445" y2="80923"/>
                        <a14:foregroundMark x1="63984" y1="1949" x2="84438" y2="2955"/>
                        <a14:foregroundMark x1="86904" y1="3960" x2="86720" y2="12821"/>
                        <a14:foregroundMark x1="86519" y1="25949" x2="84105" y2="72205"/>
                        <a14:foregroundMark x1="86720" y1="65333" x2="84909" y2="88615"/>
                        <a14:foregroundMark x1="84909" y1="88615" x2="76660" y2="88718"/>
                        <a14:foregroundMark x1="8451" y1="83282" x2="22133" y2="89436"/>
                        <a14:foregroundMark x1="22133" y1="89436" x2="35412" y2="89026"/>
                        <a14:backgroundMark x1="88732" y1="6359" x2="87123" y2="3077"/>
                        <a14:backgroundMark x1="87726" y1="2462" x2="88330" y2="3795"/>
                        <a14:backgroundMark x1="21022" y1="90359" x2="19920" y2="90359"/>
                        <a14:backgroundMark x1="48692" y1="90564" x2="36016" y2="90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53" y="735979"/>
            <a:ext cx="2741943" cy="5379061"/>
          </a:xfrm>
          <a:prstGeom prst="rect">
            <a:avLst/>
          </a:prstGeom>
        </p:spPr>
      </p:pic>
      <p:grpSp>
        <p:nvGrpSpPr>
          <p:cNvPr id="67" name="Agrupar 66">
            <a:extLst>
              <a:ext uri="{FF2B5EF4-FFF2-40B4-BE49-F238E27FC236}">
                <a16:creationId xmlns:a16="http://schemas.microsoft.com/office/drawing/2014/main" id="{F5B60326-9ED2-49A3-8F6F-01CDBEE91CB5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99EBF6B-FCEC-4364-B378-F8F0FDF6600F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C15511A5-305F-459D-A5D8-999FBBDFC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70" name="Imagem 69">
            <a:hlinkClick r:id="rId23" action="ppaction://hlinksldjump"/>
            <a:extLst>
              <a:ext uri="{FF2B5EF4-FFF2-40B4-BE49-F238E27FC236}">
                <a16:creationId xmlns:a16="http://schemas.microsoft.com/office/drawing/2014/main" id="{DDD44B4E-DF91-4BDD-A2D6-41F7C1CFBA3B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2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 descr="Uma imagem com texto&#10;&#10;Descrição gerada automaticamente">
            <a:extLst>
              <a:ext uri="{FF2B5EF4-FFF2-40B4-BE49-F238E27FC236}">
                <a16:creationId xmlns:a16="http://schemas.microsoft.com/office/drawing/2014/main" id="{ACDC8787-6E4C-44C0-87CF-E54588384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9" b="89949" l="4517" r="92122">
                        <a14:foregroundMark x1="4727" y1="3692" x2="5882" y2="89333"/>
                        <a14:foregroundMark x1="5882" y1="89333" x2="22164" y2="88821"/>
                        <a14:foregroundMark x1="22164" y1="88821" x2="37815" y2="89026"/>
                        <a14:foregroundMark x1="37815" y1="89026" x2="45588" y2="82769"/>
                        <a14:foregroundMark x1="45340" y1="75431" x2="42857" y2="1949"/>
                        <a14:foregroundMark x1="45588" y1="82769" x2="45406" y2="77375"/>
                        <a14:foregroundMark x1="42857" y1="1949" x2="4517" y2="3897"/>
                        <a14:foregroundMark x1="21954" y1="43077" x2="23319" y2="60513"/>
                        <a14:foregroundMark x1="32983" y1="45436" x2="33088" y2="62462"/>
                        <a14:foregroundMark x1="52521" y1="3487" x2="52521" y2="84410"/>
                        <a14:foregroundMark x1="52521" y1="84410" x2="60504" y2="89026"/>
                        <a14:foregroundMark x1="60504" y1="89026" x2="81618" y2="89436"/>
                        <a14:foregroundMark x1="81618" y1="89436" x2="89781" y2="89307"/>
                        <a14:foregroundMark x1="92927" y1="79385" x2="88866" y2="54564"/>
                        <a14:foregroundMark x1="88866" y1="54564" x2="90021" y2="12205"/>
                        <a14:foregroundMark x1="90021" y1="12205" x2="86870" y2="3795"/>
                        <a14:foregroundMark x1="86870" y1="3795" x2="52731" y2="3077"/>
                        <a14:foregroundMark x1="58298" y1="23385" x2="60294" y2="80205"/>
                        <a14:foregroundMark x1="92122" y1="4923" x2="91282" y2="25538"/>
                        <a14:backgroundMark x1="46744" y1="85231" x2="46113" y2="76923"/>
                        <a14:backgroundMark x1="45693" y1="84103" x2="45693" y2="78256"/>
                        <a14:backgroundMark x1="45693" y1="78256" x2="45693" y2="76513"/>
                        <a14:backgroundMark x1="92332" y1="90564" x2="94538" y2="87179"/>
                        <a14:backgroundMark x1="93697" y1="88615" x2="90336" y2="89949"/>
                        <a14:backgroundMark x1="95693" y1="92103" x2="94328" y2="81744"/>
                        <a14:backgroundMark x1="94328" y1="81744" x2="94328" y2="81744"/>
                        <a14:backgroundMark x1="94328" y1="86462" x2="94328" y2="89744"/>
                        <a14:backgroundMark x1="94118" y1="89333" x2="94118" y2="82154"/>
                        <a14:backgroundMark x1="94118" y1="81538" x2="94118" y2="89744"/>
                        <a14:backgroundMark x1="94118" y1="83487" x2="93697" y2="78667"/>
                        <a14:backgroundMark x1="93697" y1="79385" x2="93697" y2="8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28"/>
          <a:stretch/>
        </p:blipFill>
        <p:spPr>
          <a:xfrm>
            <a:off x="8536935" y="746546"/>
            <a:ext cx="2664861" cy="5386039"/>
          </a:xfrm>
          <a:prstGeom prst="rect">
            <a:avLst/>
          </a:prstGeom>
        </p:spPr>
      </p:pic>
      <p:pic>
        <p:nvPicPr>
          <p:cNvPr id="60" name="Imagem 59" descr="Uma imagem com texto&#10;&#10;Descrição gerada automaticamente">
            <a:extLst>
              <a:ext uri="{FF2B5EF4-FFF2-40B4-BE49-F238E27FC236}">
                <a16:creationId xmlns:a16="http://schemas.microsoft.com/office/drawing/2014/main" id="{78DD437A-5D34-4CA9-9E37-E5895E3A9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9" b="89949" l="4517" r="92122">
                        <a14:foregroundMark x1="4727" y1="3692" x2="5882" y2="89333"/>
                        <a14:foregroundMark x1="5882" y1="89333" x2="22164" y2="88821"/>
                        <a14:foregroundMark x1="22164" y1="88821" x2="37815" y2="89026"/>
                        <a14:foregroundMark x1="37815" y1="89026" x2="45588" y2="82769"/>
                        <a14:foregroundMark x1="45340" y1="75431" x2="42857" y2="1949"/>
                        <a14:foregroundMark x1="45588" y1="82769" x2="45406" y2="77375"/>
                        <a14:foregroundMark x1="42857" y1="1949" x2="4517" y2="3897"/>
                        <a14:foregroundMark x1="21954" y1="43077" x2="23319" y2="60513"/>
                        <a14:foregroundMark x1="32983" y1="45436" x2="33088" y2="62462"/>
                        <a14:foregroundMark x1="52521" y1="3487" x2="52521" y2="84410"/>
                        <a14:foregroundMark x1="52521" y1="84410" x2="60504" y2="89026"/>
                        <a14:foregroundMark x1="60504" y1="89026" x2="81618" y2="89436"/>
                        <a14:foregroundMark x1="81618" y1="89436" x2="89781" y2="89307"/>
                        <a14:foregroundMark x1="92927" y1="79385" x2="88866" y2="54564"/>
                        <a14:foregroundMark x1="88866" y1="54564" x2="90021" y2="12205"/>
                        <a14:foregroundMark x1="90021" y1="12205" x2="86870" y2="3795"/>
                        <a14:foregroundMark x1="86870" y1="3795" x2="52731" y2="3077"/>
                        <a14:foregroundMark x1="58298" y1="23385" x2="60294" y2="80205"/>
                        <a14:foregroundMark x1="92122" y1="4923" x2="91282" y2="25538"/>
                        <a14:backgroundMark x1="46744" y1="85231" x2="46113" y2="76923"/>
                        <a14:backgroundMark x1="45693" y1="84103" x2="45693" y2="78256"/>
                        <a14:backgroundMark x1="45693" y1="78256" x2="45693" y2="76513"/>
                        <a14:backgroundMark x1="92332" y1="90564" x2="94538" y2="87179"/>
                        <a14:backgroundMark x1="93697" y1="88615" x2="90336" y2="89949"/>
                        <a14:backgroundMark x1="95693" y1="92103" x2="94328" y2="81744"/>
                        <a14:backgroundMark x1="94328" y1="81744" x2="94328" y2="81744"/>
                        <a14:backgroundMark x1="94328" y1="86462" x2="94328" y2="89744"/>
                        <a14:backgroundMark x1="94118" y1="89333" x2="94118" y2="82154"/>
                        <a14:backgroundMark x1="94118" y1="81538" x2="94118" y2="89744"/>
                        <a14:backgroundMark x1="94118" y1="83487" x2="93697" y2="78667"/>
                        <a14:backgroundMark x1="93697" y1="79385" x2="93697" y2="8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61"/>
          <a:stretch/>
        </p:blipFill>
        <p:spPr>
          <a:xfrm>
            <a:off x="8459853" y="742960"/>
            <a:ext cx="2510584" cy="5386039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EB9E184-0741-44EE-A05E-D21E6DF94A41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05867A-8124-4FDB-AEF0-0AA5E3DD1F4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717064CC-3720-4D28-8F66-84FB47FD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B459082-DDB0-41FC-B694-BDDFA4D8B20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269EE3-8697-4E4F-8C2D-8C44FB28A5F7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F1D94D32-6F23-4372-9FBE-3A3D11BC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53B6A52-C12A-4927-99CD-B2355C5ABE8E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2A6537E-31AD-4217-A7A1-23BB4C4882C8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3CB56678-4EA7-4A95-96F7-AFFC0B4B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7F29A9B-8A14-4189-B6F9-092B640CF8B8}"/>
              </a:ext>
            </a:extLst>
          </p:cNvPr>
          <p:cNvGrpSpPr/>
          <p:nvPr/>
        </p:nvGrpSpPr>
        <p:grpSpPr>
          <a:xfrm>
            <a:off x="831866" y="3581181"/>
            <a:ext cx="828000" cy="828000"/>
            <a:chOff x="7363061" y="4193917"/>
            <a:chExt cx="828000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547A1F9-EA14-47BC-B7DB-3F1D4F2B38F3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8C5D7DCD-A9B7-4D69-A0AE-D694E4051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82C50BF-CF8E-49D1-91CD-793E89B81DE2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EB7784-8F4B-4B28-93FC-DF8D2DFC97FC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B0DD284F-35C0-4C8A-9048-86662B02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00CB00C-4C21-40A7-ABF1-BE90FD4E8FF6}"/>
              </a:ext>
            </a:extLst>
          </p:cNvPr>
          <p:cNvSpPr/>
          <p:nvPr/>
        </p:nvSpPr>
        <p:spPr>
          <a:xfrm rot="10800000">
            <a:off x="-14149" y="-291600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2" name="Imagem 41">
            <a:hlinkClick r:id="rId9" action="ppaction://hlinksldjump"/>
            <a:extLst>
              <a:ext uri="{FF2B5EF4-FFF2-40B4-BE49-F238E27FC236}">
                <a16:creationId xmlns:a16="http://schemas.microsoft.com/office/drawing/2014/main" id="{70892417-FA7D-4E50-9C6D-AA5C8E725A6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8" name="Imagem 57">
            <a:hlinkClick r:id="rId9" action="ppaction://hlinksldjump"/>
            <a:extLst>
              <a:ext uri="{FF2B5EF4-FFF2-40B4-BE49-F238E27FC236}">
                <a16:creationId xmlns:a16="http://schemas.microsoft.com/office/drawing/2014/main" id="{7E29408B-AC50-4EAE-90FD-8F196AD8E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alphaModFix amt="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59" name="Imagem 58">
            <a:hlinkClick r:id="rId12" action="ppaction://hlinksldjump"/>
            <a:extLst>
              <a:ext uri="{FF2B5EF4-FFF2-40B4-BE49-F238E27FC236}">
                <a16:creationId xmlns:a16="http://schemas.microsoft.com/office/drawing/2014/main" id="{345C6A16-8FC8-4652-A3EB-7ABD76770FA2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4" action="ppaction://hlinksldjump"/>
            <a:extLst>
              <a:ext uri="{FF2B5EF4-FFF2-40B4-BE49-F238E27FC236}">
                <a16:creationId xmlns:a16="http://schemas.microsoft.com/office/drawing/2014/main" id="{2EAE04B6-CE1D-47C5-891C-0989FDFF6A0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6" action="ppaction://hlinksldjump"/>
            <a:extLst>
              <a:ext uri="{FF2B5EF4-FFF2-40B4-BE49-F238E27FC236}">
                <a16:creationId xmlns:a16="http://schemas.microsoft.com/office/drawing/2014/main" id="{76096D9B-D092-48B6-8302-BED88C23EAF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06CC475-6956-4303-8D25-7E58F8D945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321" b="90000" l="4537" r="93772">
                        <a14:foregroundMark x1="7651" y1="6790" x2="6220" y2="87363"/>
                        <a14:foregroundMark x1="55055" y1="87422" x2="92349" y2="83951"/>
                        <a14:foregroundMark x1="92349" y1="83951" x2="92883" y2="26790"/>
                        <a14:foregroundMark x1="92883" y1="26790" x2="87900" y2="7160"/>
                        <a14:foregroundMark x1="87900" y1="7160" x2="27936" y2="1728"/>
                        <a14:foregroundMark x1="27936" y1="1728" x2="8719" y2="9506"/>
                        <a14:foregroundMark x1="8719" y1="9506" x2="6139" y2="9506"/>
                        <a14:foregroundMark x1="4804" y1="7531" x2="65125" y2="13086"/>
                        <a14:foregroundMark x1="65125" y1="13086" x2="78381" y2="12963"/>
                        <a14:foregroundMark x1="78381" y1="12963" x2="80872" y2="12963"/>
                        <a14:foregroundMark x1="19751" y1="7284" x2="45552" y2="6543"/>
                        <a14:foregroundMark x1="45552" y1="6543" x2="83274" y2="7778"/>
                        <a14:foregroundMark x1="46085" y1="43333" x2="73132" y2="48025"/>
                        <a14:foregroundMark x1="73132" y1="48025" x2="73132" y2="47778"/>
                        <a14:foregroundMark x1="64680" y1="42963" x2="72331" y2="42963"/>
                        <a14:foregroundMark x1="52046" y1="42222" x2="56673" y2="79753"/>
                        <a14:foregroundMark x1="66192" y1="44568" x2="67349" y2="80864"/>
                        <a14:foregroundMark x1="59698" y1="69877" x2="74911" y2="70247"/>
                        <a14:foregroundMark x1="70285" y1="58519" x2="72153" y2="39753"/>
                        <a14:foregroundMark x1="53737" y1="73333" x2="60053" y2="34691"/>
                        <a14:foregroundMark x1="60053" y1="74444" x2="60231" y2="79753"/>
                        <a14:foregroundMark x1="91548" y1="6296" x2="93238" y2="20247"/>
                        <a14:foregroundMark x1="93238" y1="20247" x2="91637" y2="50494"/>
                        <a14:foregroundMark x1="91637" y1="50494" x2="93861" y2="87778"/>
                        <a14:foregroundMark x1="93861" y1="87778" x2="93861" y2="87778"/>
                        <a14:foregroundMark x1="4804" y1="3086" x2="27669" y2="5679"/>
                        <a14:foregroundMark x1="27669" y1="5679" x2="48043" y2="4321"/>
                        <a14:foregroundMark x1="48043" y1="4321" x2="74644" y2="5926"/>
                        <a14:foregroundMark x1="74644" y1="5926" x2="91548" y2="4321"/>
                        <a14:backgroundMark x1="4093" y1="90000" x2="26157" y2="89259"/>
                        <a14:backgroundMark x1="26157" y1="89259" x2="35320" y2="89259"/>
                        <a14:backgroundMark x1="3114" y1="91605" x2="13790" y2="91605"/>
                        <a14:backgroundMark x1="5961" y1="88642" x2="6584" y2="88395"/>
                        <a14:backgroundMark x1="6851" y1="88765" x2="4181" y2="88642"/>
                        <a14:backgroundMark x1="31584" y1="89506" x2="44929" y2="89877"/>
                        <a14:backgroundMark x1="44662" y1="88765" x2="52580" y2="89506"/>
                        <a14:backgroundMark x1="51957" y1="88642" x2="54626" y2="88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89" y="1481448"/>
            <a:ext cx="5977270" cy="4294663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370AAEF7-021F-48A6-AB23-520B8BFB78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949" b="89949" l="6640" r="89940">
                        <a14:foregroundMark x1="9054" y1="15692" x2="12475" y2="3692"/>
                        <a14:foregroundMark x1="12475" y1="3692" x2="49095" y2="5128"/>
                        <a14:foregroundMark x1="49095" y1="5128" x2="74044" y2="4821"/>
                        <a14:foregroundMark x1="74044" y1="4821" x2="84708" y2="19487"/>
                        <a14:foregroundMark x1="32596" y1="63590" x2="52716" y2="65026"/>
                        <a14:foregroundMark x1="37022" y1="40000" x2="56942" y2="40923"/>
                        <a14:foregroundMark x1="36217" y1="39897" x2="51911" y2="39795"/>
                        <a14:foregroundMark x1="15091" y1="1538" x2="44668" y2="4615"/>
                        <a14:foregroundMark x1="44668" y1="4615" x2="68813" y2="3795"/>
                        <a14:foregroundMark x1="39235" y1="2359" x2="61569" y2="2359"/>
                        <a14:foregroundMark x1="9859" y1="8000" x2="13682" y2="36103"/>
                        <a14:foregroundMark x1="13682" y1="36103" x2="8103" y2="66635"/>
                        <a14:foregroundMark x1="7922" y1="79151" x2="23742" y2="89231"/>
                        <a14:foregroundMark x1="23742" y1="89231" x2="67197" y2="89707"/>
                        <a14:foregroundMark x1="71863" y1="88819" x2="84909" y2="79077"/>
                        <a14:foregroundMark x1="84909" y1="79077" x2="82495" y2="9846"/>
                        <a14:foregroundMark x1="82495" y1="9846" x2="61972" y2="3487"/>
                        <a14:foregroundMark x1="61972" y1="3487" x2="15091" y2="3077"/>
                        <a14:foregroundMark x1="15091" y1="3077" x2="9054" y2="10974"/>
                        <a14:foregroundMark x1="9457" y1="74974" x2="10262" y2="36410"/>
                        <a14:foregroundMark x1="9054" y1="77949" x2="23340" y2="88000"/>
                        <a14:foregroundMark x1="23340" y1="88000" x2="26157" y2="87795"/>
                        <a14:foregroundMark x1="24145" y1="89333" x2="8048" y2="80205"/>
                        <a14:foregroundMark x1="8048" y1="80205" x2="8451" y2="79077"/>
                        <a14:foregroundMark x1="9859" y1="59590" x2="14085" y2="30872"/>
                        <a14:foregroundMark x1="8451" y1="59077" x2="8246" y2="56787"/>
                        <a14:foregroundMark x1="8434" y1="43728" x2="10262" y2="13333"/>
                        <a14:foregroundMark x1="67404" y1="1949" x2="84909" y2="11795"/>
                        <a14:foregroundMark x1="84909" y1="11795" x2="85915" y2="51385"/>
                        <a14:backgroundMark x1="5634" y1="718" x2="4427" y2="84205"/>
                        <a14:backgroundMark x1="66398" y1="90359" x2="72636" y2="90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60" y="725415"/>
            <a:ext cx="2734728" cy="5364908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4E384B8-1E48-44D0-A557-CBC8B5DA4A50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C95A26-DEEC-453F-B6DD-3B71D52CC0C5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8E6295C1-2D3A-41C0-B780-FE83E614A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36" name="Imagem 35">
            <a:hlinkClick r:id="rId23" action="ppaction://hlinksldjump"/>
            <a:extLst>
              <a:ext uri="{FF2B5EF4-FFF2-40B4-BE49-F238E27FC236}">
                <a16:creationId xmlns:a16="http://schemas.microsoft.com/office/drawing/2014/main" id="{B0C669BF-EB72-432A-9878-EED65AF968D7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5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 descr="Uma imagem com texto&#10;&#10;Descrição gerada automaticamente">
            <a:extLst>
              <a:ext uri="{FF2B5EF4-FFF2-40B4-BE49-F238E27FC236}">
                <a16:creationId xmlns:a16="http://schemas.microsoft.com/office/drawing/2014/main" id="{ACDC8787-6E4C-44C0-87CF-E54588384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9" b="89949" l="4517" r="92122">
                        <a14:foregroundMark x1="4727" y1="3692" x2="5882" y2="89333"/>
                        <a14:foregroundMark x1="5882" y1="89333" x2="22164" y2="88821"/>
                        <a14:foregroundMark x1="22164" y1="88821" x2="37815" y2="89026"/>
                        <a14:foregroundMark x1="37815" y1="89026" x2="45588" y2="82769"/>
                        <a14:foregroundMark x1="45340" y1="75431" x2="42857" y2="1949"/>
                        <a14:foregroundMark x1="45588" y1="82769" x2="45406" y2="77375"/>
                        <a14:foregroundMark x1="42857" y1="1949" x2="4517" y2="3897"/>
                        <a14:foregroundMark x1="21954" y1="43077" x2="23319" y2="60513"/>
                        <a14:foregroundMark x1="32983" y1="45436" x2="33088" y2="62462"/>
                        <a14:foregroundMark x1="52521" y1="3487" x2="52521" y2="84410"/>
                        <a14:foregroundMark x1="52521" y1="84410" x2="60504" y2="89026"/>
                        <a14:foregroundMark x1="60504" y1="89026" x2="81618" y2="89436"/>
                        <a14:foregroundMark x1="81618" y1="89436" x2="89781" y2="89307"/>
                        <a14:foregroundMark x1="92927" y1="79385" x2="88866" y2="54564"/>
                        <a14:foregroundMark x1="88866" y1="54564" x2="90021" y2="12205"/>
                        <a14:foregroundMark x1="90021" y1="12205" x2="86870" y2="3795"/>
                        <a14:foregroundMark x1="86870" y1="3795" x2="52731" y2="3077"/>
                        <a14:foregroundMark x1="58298" y1="23385" x2="60294" y2="80205"/>
                        <a14:foregroundMark x1="92122" y1="4923" x2="91282" y2="25538"/>
                        <a14:backgroundMark x1="46744" y1="85231" x2="46113" y2="76923"/>
                        <a14:backgroundMark x1="45693" y1="84103" x2="45693" y2="78256"/>
                        <a14:backgroundMark x1="45693" y1="78256" x2="45693" y2="76513"/>
                        <a14:backgroundMark x1="92332" y1="90564" x2="94538" y2="87179"/>
                        <a14:backgroundMark x1="93697" y1="88615" x2="90336" y2="89949"/>
                        <a14:backgroundMark x1="95693" y1="92103" x2="94328" y2="81744"/>
                        <a14:backgroundMark x1="94328" y1="81744" x2="94328" y2="81744"/>
                        <a14:backgroundMark x1="94328" y1="86462" x2="94328" y2="89744"/>
                        <a14:backgroundMark x1="94118" y1="89333" x2="94118" y2="82154"/>
                        <a14:backgroundMark x1="94118" y1="81538" x2="94118" y2="89744"/>
                        <a14:backgroundMark x1="94118" y1="83487" x2="93697" y2="78667"/>
                        <a14:backgroundMark x1="93697" y1="79385" x2="93697" y2="8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28"/>
          <a:stretch/>
        </p:blipFill>
        <p:spPr>
          <a:xfrm>
            <a:off x="8536935" y="746546"/>
            <a:ext cx="2664861" cy="5386039"/>
          </a:xfrm>
          <a:prstGeom prst="rect">
            <a:avLst/>
          </a:prstGeom>
        </p:spPr>
      </p:pic>
      <p:pic>
        <p:nvPicPr>
          <p:cNvPr id="60" name="Imagem 59" descr="Uma imagem com texto&#10;&#10;Descrição gerada automaticamente">
            <a:extLst>
              <a:ext uri="{FF2B5EF4-FFF2-40B4-BE49-F238E27FC236}">
                <a16:creationId xmlns:a16="http://schemas.microsoft.com/office/drawing/2014/main" id="{78DD437A-5D34-4CA9-9E37-E5895E3A9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49" b="89949" l="4517" r="92122">
                        <a14:foregroundMark x1="4727" y1="3692" x2="5882" y2="89333"/>
                        <a14:foregroundMark x1="5882" y1="89333" x2="22164" y2="88821"/>
                        <a14:foregroundMark x1="22164" y1="88821" x2="37815" y2="89026"/>
                        <a14:foregroundMark x1="37815" y1="89026" x2="45588" y2="82769"/>
                        <a14:foregroundMark x1="45340" y1="75431" x2="42857" y2="1949"/>
                        <a14:foregroundMark x1="45588" y1="82769" x2="45406" y2="77375"/>
                        <a14:foregroundMark x1="42857" y1="1949" x2="4517" y2="3897"/>
                        <a14:foregroundMark x1="21954" y1="43077" x2="23319" y2="60513"/>
                        <a14:foregroundMark x1="32983" y1="45436" x2="33088" y2="62462"/>
                        <a14:foregroundMark x1="52521" y1="3487" x2="52521" y2="84410"/>
                        <a14:foregroundMark x1="52521" y1="84410" x2="60504" y2="89026"/>
                        <a14:foregroundMark x1="60504" y1="89026" x2="81618" y2="89436"/>
                        <a14:foregroundMark x1="81618" y1="89436" x2="89781" y2="89307"/>
                        <a14:foregroundMark x1="92927" y1="79385" x2="88866" y2="54564"/>
                        <a14:foregroundMark x1="88866" y1="54564" x2="90021" y2="12205"/>
                        <a14:foregroundMark x1="90021" y1="12205" x2="86870" y2="3795"/>
                        <a14:foregroundMark x1="86870" y1="3795" x2="52731" y2="3077"/>
                        <a14:foregroundMark x1="58298" y1="23385" x2="60294" y2="80205"/>
                        <a14:foregroundMark x1="92122" y1="4923" x2="91282" y2="25538"/>
                        <a14:backgroundMark x1="46744" y1="85231" x2="46113" y2="76923"/>
                        <a14:backgroundMark x1="45693" y1="84103" x2="45693" y2="78256"/>
                        <a14:backgroundMark x1="45693" y1="78256" x2="45693" y2="76513"/>
                        <a14:backgroundMark x1="92332" y1="90564" x2="94538" y2="87179"/>
                        <a14:backgroundMark x1="93697" y1="88615" x2="90336" y2="89949"/>
                        <a14:backgroundMark x1="95693" y1="92103" x2="94328" y2="81744"/>
                        <a14:backgroundMark x1="94328" y1="81744" x2="94328" y2="81744"/>
                        <a14:backgroundMark x1="94328" y1="86462" x2="94328" y2="89744"/>
                        <a14:backgroundMark x1="94118" y1="89333" x2="94118" y2="82154"/>
                        <a14:backgroundMark x1="94118" y1="81538" x2="94118" y2="89744"/>
                        <a14:backgroundMark x1="94118" y1="83487" x2="93697" y2="78667"/>
                        <a14:backgroundMark x1="93697" y1="79385" x2="93697" y2="82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261"/>
          <a:stretch/>
        </p:blipFill>
        <p:spPr>
          <a:xfrm>
            <a:off x="8459853" y="742960"/>
            <a:ext cx="2510584" cy="5386039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EB9E184-0741-44EE-A05E-D21E6DF94A41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05867A-8124-4FDB-AEF0-0AA5E3DD1F4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717064CC-3720-4D28-8F66-84FB47FD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B459082-DDB0-41FC-B694-BDDFA4D8B20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269EE3-8697-4E4F-8C2D-8C44FB28A5F7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F1D94D32-6F23-4372-9FBE-3A3D11BC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53B6A52-C12A-4927-99CD-B2355C5ABE8E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2A6537E-31AD-4217-A7A1-23BB4C4882C8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3CB56678-4EA7-4A95-96F7-AFFC0B4B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7F29A9B-8A14-4189-B6F9-092B640CF8B8}"/>
              </a:ext>
            </a:extLst>
          </p:cNvPr>
          <p:cNvGrpSpPr/>
          <p:nvPr/>
        </p:nvGrpSpPr>
        <p:grpSpPr>
          <a:xfrm>
            <a:off x="831866" y="3581181"/>
            <a:ext cx="828000" cy="828000"/>
            <a:chOff x="7363061" y="4193917"/>
            <a:chExt cx="828000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547A1F9-EA14-47BC-B7DB-3F1D4F2B38F3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8C5D7DCD-A9B7-4D69-A0AE-D694E4051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82C50BF-CF8E-49D1-91CD-793E89B81DE2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EB7784-8F4B-4B28-93FC-DF8D2DFC97FC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B0DD284F-35C0-4C8A-9048-86662B02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00CB00C-4C21-40A7-ABF1-BE90FD4E8FF6}"/>
              </a:ext>
            </a:extLst>
          </p:cNvPr>
          <p:cNvSpPr/>
          <p:nvPr/>
        </p:nvSpPr>
        <p:spPr>
          <a:xfrm rot="10800000">
            <a:off x="-14149" y="-291600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2" name="Imagem 41">
            <a:hlinkClick r:id="rId9" action="ppaction://hlinksldjump"/>
            <a:extLst>
              <a:ext uri="{FF2B5EF4-FFF2-40B4-BE49-F238E27FC236}">
                <a16:creationId xmlns:a16="http://schemas.microsoft.com/office/drawing/2014/main" id="{70892417-FA7D-4E50-9C6D-AA5C8E725A6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8" name="Imagem 57">
            <a:hlinkClick r:id="rId9" action="ppaction://hlinksldjump"/>
            <a:extLst>
              <a:ext uri="{FF2B5EF4-FFF2-40B4-BE49-F238E27FC236}">
                <a16:creationId xmlns:a16="http://schemas.microsoft.com/office/drawing/2014/main" id="{7E29408B-AC50-4EAE-90FD-8F196AD8E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alphaModFix amt="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59" name="Imagem 58">
            <a:hlinkClick r:id="rId12" action="ppaction://hlinksldjump"/>
            <a:extLst>
              <a:ext uri="{FF2B5EF4-FFF2-40B4-BE49-F238E27FC236}">
                <a16:creationId xmlns:a16="http://schemas.microsoft.com/office/drawing/2014/main" id="{345C6A16-8FC8-4652-A3EB-7ABD76770FA2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4" action="ppaction://hlinksldjump"/>
            <a:extLst>
              <a:ext uri="{FF2B5EF4-FFF2-40B4-BE49-F238E27FC236}">
                <a16:creationId xmlns:a16="http://schemas.microsoft.com/office/drawing/2014/main" id="{2EAE04B6-CE1D-47C5-891C-0989FDFF6A0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6" action="ppaction://hlinksldjump"/>
            <a:extLst>
              <a:ext uri="{FF2B5EF4-FFF2-40B4-BE49-F238E27FC236}">
                <a16:creationId xmlns:a16="http://schemas.microsoft.com/office/drawing/2014/main" id="{76096D9B-D092-48B6-8302-BED88C23EAF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4E384B8-1E48-44D0-A557-CBC8B5DA4A50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C95A26-DEEC-453F-B6DD-3B71D52CC0C5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8E6295C1-2D3A-41C0-B780-FE83E614A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52" name="Imagem 51" descr="Uma imagem com texto&#10;&#10;Descrição gerada automaticamente">
            <a:extLst>
              <a:ext uri="{FF2B5EF4-FFF2-40B4-BE49-F238E27FC236}">
                <a16:creationId xmlns:a16="http://schemas.microsoft.com/office/drawing/2014/main" id="{51067979-2E48-483B-9CF1-801237C5A1A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08" b="90359" l="6640" r="89940">
                        <a14:foregroundMark x1="12072" y1="5744" x2="70825" y2="5949"/>
                        <a14:foregroundMark x1="70825" y1="5949" x2="75252" y2="5744"/>
                        <a14:foregroundMark x1="14688" y1="21949" x2="15694" y2="76513"/>
                        <a14:foregroundMark x1="15694" y1="76513" x2="61709" y2="89511"/>
                        <a14:foregroundMark x1="64573" y1="89421" x2="84105" y2="65128"/>
                        <a14:foregroundMark x1="84105" y1="65128" x2="80080" y2="23897"/>
                        <a14:foregroundMark x1="13078" y1="41538" x2="9054" y2="5641"/>
                        <a14:foregroundMark x1="9054" y1="5641" x2="67203" y2="5846"/>
                        <a14:foregroundMark x1="67203" y1="5846" x2="79074" y2="44513"/>
                        <a14:foregroundMark x1="41650" y1="18051" x2="66197" y2="19487"/>
                        <a14:foregroundMark x1="18109" y1="22872" x2="62374" y2="21436"/>
                        <a14:foregroundMark x1="23944" y1="18769" x2="59960" y2="17949"/>
                        <a14:foregroundMark x1="26157" y1="19692" x2="50704" y2="44513"/>
                        <a14:foregroundMark x1="50704" y1="44513" x2="51107" y2="44718"/>
                        <a14:foregroundMark x1="45473" y1="16821" x2="47082" y2="57846"/>
                        <a14:foregroundMark x1="34809" y1="37538" x2="34004" y2="64103"/>
                        <a14:foregroundMark x1="34004" y1="64103" x2="54326" y2="78769"/>
                        <a14:foregroundMark x1="54326" y1="78769" x2="71630" y2="31077"/>
                        <a14:foregroundMark x1="71630" y1="31077" x2="69416" y2="22051"/>
                        <a14:foregroundMark x1="17505" y1="20308" x2="63984" y2="19487"/>
                        <a14:foregroundMark x1="11066" y1="29333" x2="62978" y2="29333"/>
                        <a14:foregroundMark x1="20322" y1="26462" x2="57143" y2="26154"/>
                        <a14:foregroundMark x1="29779" y1="44513" x2="71227" y2="37846"/>
                        <a14:foregroundMark x1="22736" y1="45641" x2="41650" y2="37026"/>
                        <a14:foregroundMark x1="21730" y1="38667" x2="23944" y2="51282"/>
                        <a14:foregroundMark x1="20523" y1="47897" x2="58350" y2="47282"/>
                        <a14:foregroundMark x1="24950" y1="52718" x2="44869" y2="79692"/>
                        <a14:foregroundMark x1="44869" y1="79692" x2="51509" y2="80205"/>
                        <a14:foregroundMark x1="13078" y1="76103" x2="36720" y2="89460"/>
                        <a14:foregroundMark x1="46703" y1="89359" x2="59960" y2="88821"/>
                        <a14:foregroundMark x1="7716" y1="76584" x2="38833" y2="89333"/>
                        <a14:foregroundMark x1="38833" y1="89333" x2="47887" y2="89333"/>
                        <a14:foregroundMark x1="26962" y1="86564" x2="16298" y2="61436"/>
                        <a14:foregroundMark x1="16298" y1="61436" x2="23944" y2="29744"/>
                        <a14:foregroundMark x1="27565" y1="42769" x2="65594" y2="40513"/>
                        <a14:foregroundMark x1="65594" y1="40513" x2="65594" y2="40513"/>
                        <a14:foregroundMark x1="41650" y1="58051" x2="70825" y2="59179"/>
                        <a14:foregroundMark x1="58551" y1="65128" x2="75050" y2="72308"/>
                        <a14:foregroundMark x1="73843" y1="70051" x2="74447" y2="86769"/>
                        <a14:foregroundMark x1="81690" y1="52103" x2="78068" y2="68923"/>
                        <a14:foregroundMark x1="83501" y1="41846" x2="80080" y2="57538"/>
                        <a14:foregroundMark x1="16700" y1="75692" x2="9457" y2="53846"/>
                        <a14:foregroundMark x1="13280" y1="26256" x2="37626" y2="25744"/>
                        <a14:foregroundMark x1="10865" y1="8923" x2="51509" y2="9128"/>
                        <a14:foregroundMark x1="51591" y1="1971" x2="71227" y2="2359"/>
                        <a14:foregroundMark x1="8652" y1="55282" x2="7534" y2="61081"/>
                        <a14:foregroundMark x1="7655" y1="74781" x2="28054" y2="89548"/>
                        <a14:foregroundMark x1="53023" y1="89541" x2="68008" y2="89026"/>
                        <a14:foregroundMark x1="7646" y1="37128" x2="7361" y2="41139"/>
                        <a14:foregroundMark x1="8706" y1="41219" x2="9859" y2="23692"/>
                        <a14:foregroundMark x1="8564" y1="43378" x2="8654" y2="42008"/>
                        <a14:foregroundMark x1="7646" y1="57333" x2="7913" y2="53280"/>
                        <a14:foregroundMark x1="11066" y1="27692" x2="11670" y2="6872"/>
                        <a14:foregroundMark x1="11670" y1="6872" x2="8249" y2="3282"/>
                        <a14:foregroundMark x1="8652" y1="10667" x2="8249" y2="26462"/>
                        <a14:foregroundMark x1="8853" y1="4923" x2="50905" y2="3795"/>
                        <a14:foregroundMark x1="50905" y1="3795" x2="85714" y2="5641"/>
                        <a14:foregroundMark x1="85714" y1="5641" x2="86194" y2="9434"/>
                        <a14:foregroundMark x1="9859" y1="4410" x2="50503" y2="3692"/>
                        <a14:foregroundMark x1="9859" y1="2974" x2="15662" y2="2359"/>
                        <a14:foregroundMark x1="32596" y1="2359" x2="30521" y2="2198"/>
                        <a14:foregroundMark x1="85714" y1="7692" x2="85312" y2="26154"/>
                        <a14:backgroundMark x1="1408" y1="44103" x2="2616" y2="80205"/>
                        <a14:backgroundMark x1="27565" y1="90872" x2="67807" y2="92308"/>
                        <a14:backgroundMark x1="67807" y1="92308" x2="71630" y2="92205"/>
                        <a14:backgroundMark x1="28169" y1="92000" x2="67203" y2="90769"/>
                        <a14:backgroundMark x1="67203" y1="90769" x2="69416" y2="90769"/>
                        <a14:backgroundMark x1="49497" y1="92513" x2="18109" y2="91077"/>
                        <a14:backgroundMark x1="21127" y1="91077" x2="51509" y2="90769"/>
                        <a14:backgroundMark x1="4225" y1="64000" x2="3219" y2="78051"/>
                        <a14:backgroundMark x1="4829" y1="60923" x2="1610" y2="75179"/>
                        <a14:backgroundMark x1="5835" y1="43282" x2="3823" y2="58154"/>
                        <a14:backgroundMark x1="2414" y1="41641" x2="201" y2="53026"/>
                        <a14:backgroundMark x1="5433" y1="41026" x2="3823" y2="48103"/>
                        <a14:backgroundMark x1="4225" y1="74564" x2="4427" y2="80513"/>
                        <a14:backgroundMark x1="2414" y1="71179" x2="1610" y2="80205"/>
                        <a14:backgroundMark x1="4427" y1="71692" x2="3018" y2="80923"/>
                        <a14:backgroundMark x1="89135" y1="22051" x2="90744" y2="11179"/>
                        <a14:backgroundMark x1="89537" y1="22564" x2="89135" y2="11385"/>
                        <a14:backgroundMark x1="88934" y1="16978" x2="90342" y2="13231"/>
                        <a14:backgroundMark x1="91147" y1="23692" x2="89020" y2="13020"/>
                        <a14:backgroundMark x1="90141" y1="18256" x2="89537" y2="18359"/>
                        <a14:backgroundMark x1="91147" y1="24308" x2="88910" y2="18095"/>
                        <a14:backgroundMark x1="2012" y1="2564" x2="3018" y2="41641"/>
                        <a14:backgroundMark x1="13682" y1="923" x2="89537" y2="103"/>
                        <a14:backgroundMark x1="90744" y1="12821" x2="93964" y2="30769"/>
                        <a14:backgroundMark x1="93964" y1="30769" x2="93964" y2="30769"/>
                        <a14:backgroundMark x1="91751" y1="14564" x2="88129" y2="29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43" y="672390"/>
            <a:ext cx="2723956" cy="53437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869B0A-2CEC-432F-893B-D939D31C18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05" b="89949" l="2817" r="89940">
                        <a14:foregroundMark x1="9167" y1="7268" x2="76861" y2="6256"/>
                        <a14:foregroundMark x1="10060" y1="88923" x2="61167" y2="86051"/>
                        <a14:foregroundMark x1="61167" y1="86051" x2="84708" y2="88000"/>
                        <a14:foregroundMark x1="14889" y1="89744" x2="85915" y2="87795"/>
                        <a14:foregroundMark x1="64588" y1="88718" x2="82495" y2="88103"/>
                        <a14:foregroundMark x1="10463" y1="87282" x2="8853" y2="30051"/>
                        <a14:foregroundMark x1="8451" y1="69333" x2="11670" y2="86462"/>
                        <a14:foregroundMark x1="7243" y1="30974" x2="9256" y2="12513"/>
                        <a14:foregroundMark x1="9256" y1="12513" x2="51509" y2="1949"/>
                        <a14:foregroundMark x1="51509" y1="1949" x2="59155" y2="1949"/>
                        <a14:foregroundMark x1="8249" y1="58256" x2="11670" y2="82769"/>
                        <a14:foregroundMark x1="11670" y1="82769" x2="21127" y2="88103"/>
                        <a14:foregroundMark x1="11469" y1="89231" x2="7243" y2="73641"/>
                        <a14:foregroundMark x1="9256" y1="9846" x2="44266" y2="2974"/>
                        <a14:foregroundMark x1="44266" y1="2974" x2="48893" y2="3282"/>
                        <a14:foregroundMark x1="27163" y1="1949" x2="7646" y2="12103"/>
                        <a14:foregroundMark x1="8853" y1="11077" x2="32193" y2="2769"/>
                        <a14:foregroundMark x1="66398" y1="2974" x2="85768" y2="18824"/>
                        <a14:foregroundMark x1="85714" y1="55385" x2="86318" y2="73333"/>
                        <a14:foregroundMark x1="86318" y1="73333" x2="86318" y2="73333"/>
                        <a14:foregroundMark x1="85934" y1="55077" x2="85915" y2="55590"/>
                        <a14:foregroundMark x1="86698" y1="34263" x2="86371" y2="43179"/>
                        <a14:foregroundMark x1="84306" y1="72821" x2="86318" y2="86872"/>
                        <a14:foregroundMark x1="85733" y1="15180" x2="56338" y2="3692"/>
                        <a14:foregroundMark x1="56338" y1="3692" x2="56338" y2="3692"/>
                        <a14:foregroundMark x1="68612" y1="1436" x2="85726" y2="14377"/>
                        <a14:foregroundMark x1="57545" y1="2154" x2="84708" y2="3077"/>
                        <a14:foregroundMark x1="71831" y1="5538" x2="86318" y2="12923"/>
                        <a14:foregroundMark x1="68008" y1="2769" x2="85721" y2="13846"/>
                        <a14:foregroundMark x1="9859" y1="9846" x2="42455" y2="4410"/>
                        <a14:foregroundMark x1="35010" y1="2769" x2="10060" y2="10769"/>
                        <a14:foregroundMark x1="10463" y1="13231" x2="7648" y2="8510"/>
                        <a14:foregroundMark x1="10664" y1="8513" x2="20724" y2="3897"/>
                        <a14:foregroundMark x1="12274" y1="7897" x2="10031" y2="1774"/>
                        <a14:foregroundMark x1="9859" y1="8103" x2="10463" y2="6769"/>
                        <a14:foregroundMark x1="9457" y1="3077" x2="12274" y2="2256"/>
                        <a14:foregroundMark x1="11469" y1="4513" x2="8451" y2="9333"/>
                        <a14:foregroundMark x1="7847" y1="8513" x2="16499" y2="3077"/>
                        <a14:foregroundMark x1="10664" y1="4205" x2="13682" y2="6462"/>
                        <a14:foregroundMark x1="13883" y1="5128" x2="12877" y2="1026"/>
                        <a14:foregroundMark x1="12877" y1="4718" x2="14889" y2="1128"/>
                        <a14:foregroundMark x1="14889" y1="4718" x2="13280" y2="2256"/>
                        <a14:foregroundMark x1="16097" y1="3692" x2="16499" y2="2462"/>
                        <a14:foregroundMark x1="13682" y1="2462" x2="17304" y2="3692"/>
                        <a14:foregroundMark x1="14286" y1="2769" x2="25151" y2="3897"/>
                        <a14:foregroundMark x1="16700" y1="1949" x2="14889" y2="2462"/>
                        <a14:backgroundMark x1="4427" y1="88000" x2="2012" y2="61128"/>
                        <a14:backgroundMark x1="3219" y1="63590" x2="2012" y2="43179"/>
                        <a14:backgroundMark x1="3421" y1="47077" x2="402" y2="36308"/>
                        <a14:backgroundMark x1="4427" y1="37744" x2="1610" y2="27487"/>
                        <a14:backgroundMark x1="3823" y1="30359" x2="3219" y2="1641"/>
                        <a14:backgroundMark x1="15629" y1="1368" x2="17304" y2="0"/>
                        <a14:backgroundMark x1="5634" y1="9538" x2="6299" y2="8994"/>
                        <a14:backgroundMark x1="2817" y1="10154" x2="2817" y2="6154"/>
                        <a14:backgroundMark x1="1408" y1="4205" x2="7646" y2="1436"/>
                        <a14:backgroundMark x1="2616" y1="6769" x2="2616" y2="2564"/>
                        <a14:backgroundMark x1="6695" y1="6400" x2="6036" y2="821"/>
                        <a14:backgroundMark x1="7042" y1="9333" x2="7015" y2="9107"/>
                        <a14:backgroundMark x1="5433" y1="8416" x2="5433" y2="1333"/>
                        <a14:backgroundMark x1="5433" y1="14462" x2="5433" y2="8858"/>
                        <a14:backgroundMark x1="5088" y1="8803" x2="5433" y2="6256"/>
                        <a14:backgroundMark x1="5030" y1="9231" x2="5060" y2="9012"/>
                        <a14:backgroundMark x1="2817" y1="4821" x2="2817" y2="2564"/>
                        <a14:backgroundMark x1="2616" y1="821" x2="4225" y2="4205"/>
                        <a14:backgroundMark x1="3219" y1="6154" x2="3219" y2="513"/>
                        <a14:backgroundMark x1="3421" y1="718" x2="604" y2="513"/>
                        <a14:backgroundMark x1="4225" y1="3897" x2="4427" y2="7590"/>
                        <a14:backgroundMark x1="91348" y1="18974" x2="94366" y2="56615"/>
                        <a14:backgroundMark x1="94366" y1="56615" x2="94366" y2="56718"/>
                        <a14:backgroundMark x1="93763" y1="60205" x2="87525" y2="28718"/>
                        <a14:backgroundMark x1="88732" y1="57128" x2="88129" y2="15590"/>
                        <a14:backgroundMark x1="89336" y1="48000" x2="88732" y2="32615"/>
                        <a14:backgroundMark x1="88732" y1="43179" x2="88732" y2="55077"/>
                        <a14:backgroundMark x1="91549" y1="52000" x2="91549" y2="17231"/>
                        <a14:backgroundMark x1="90946" y1="17231" x2="91348" y2="49641"/>
                        <a14:backgroundMark x1="89135" y1="13026" x2="89336" y2="34256"/>
                        <a14:backgroundMark x1="10664" y1="92308" x2="31187" y2="92103"/>
                        <a14:backgroundMark x1="8249" y1="513" x2="12676" y2="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52" y="672391"/>
            <a:ext cx="2723956" cy="5343777"/>
          </a:xfrm>
          <a:prstGeom prst="rect">
            <a:avLst/>
          </a:prstGeom>
        </p:spPr>
      </p:pic>
      <p:pic>
        <p:nvPicPr>
          <p:cNvPr id="53" name="Imagem 52">
            <a:hlinkClick r:id="rId23" action="ppaction://hlinksldjump"/>
            <a:extLst>
              <a:ext uri="{FF2B5EF4-FFF2-40B4-BE49-F238E27FC236}">
                <a16:creationId xmlns:a16="http://schemas.microsoft.com/office/drawing/2014/main" id="{B251648A-89AC-489F-B619-084AF018B0F6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83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7E1D42D5-B297-4FCF-8FD7-0E4C25D08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57" b="90000" l="2580" r="94039">
                        <a14:foregroundMark x1="5427" y1="3951" x2="45107" y2="3951"/>
                        <a14:foregroundMark x1="45107" y1="3951" x2="94217" y2="5062"/>
                        <a14:foregroundMark x1="4626" y1="3580" x2="6584" y2="9383"/>
                        <a14:foregroundMark x1="45374" y1="25802" x2="60943" y2="24815"/>
                        <a14:foregroundMark x1="49466" y1="33827" x2="45907" y2="18272"/>
                        <a14:foregroundMark x1="45196" y1="12222" x2="49021" y2="19506"/>
                        <a14:foregroundMark x1="41548" y1="21852" x2="52491" y2="15802"/>
                        <a14:foregroundMark x1="36388" y1="39506" x2="58808" y2="40000"/>
                        <a14:foregroundMark x1="20285" y1="15556" x2="77313" y2="78519"/>
                        <a14:foregroundMark x1="77313" y1="78519" x2="85854" y2="81852"/>
                        <a14:foregroundMark x1="91815" y1="84815" x2="15836" y2="82963"/>
                        <a14:foregroundMark x1="15836" y1="82963" x2="3116" y2="57265"/>
                        <a14:foregroundMark x1="3139" y1="7901" x2="4004" y2="5802"/>
                        <a14:backgroundMark x1="1157" y1="58765" x2="890" y2="1235"/>
                        <a14:backgroundMark x1="1779" y1="8148" x2="1601" y2="57407"/>
                        <a14:backgroundMark x1="2224" y1="9012" x2="2669" y2="8642"/>
                        <a14:backgroundMark x1="1957" y1="12222" x2="2046" y2="6667"/>
                        <a14:backgroundMark x1="2224" y1="15062" x2="2402" y2="6914"/>
                        <a14:backgroundMark x1="2669" y1="7901" x2="2669" y2="10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71" y="393665"/>
            <a:ext cx="4741842" cy="3417164"/>
          </a:xfrm>
          <a:prstGeom prst="rect">
            <a:avLst/>
          </a:prstGeom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EB9E184-0741-44EE-A05E-D21E6DF94A41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05867A-8124-4FDB-AEF0-0AA5E3DD1F4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717064CC-3720-4D28-8F66-84FB47FD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B459082-DDB0-41FC-B694-BDDFA4D8B20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269EE3-8697-4E4F-8C2D-8C44FB28A5F7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F1D94D32-6F23-4372-9FBE-3A3D11BC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53B6A52-C12A-4927-99CD-B2355C5ABE8E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2A6537E-31AD-4217-A7A1-23BB4C4882C8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3CB56678-4EA7-4A95-96F7-AFFC0B4B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7F29A9B-8A14-4189-B6F9-092B640CF8B8}"/>
              </a:ext>
            </a:extLst>
          </p:cNvPr>
          <p:cNvGrpSpPr/>
          <p:nvPr/>
        </p:nvGrpSpPr>
        <p:grpSpPr>
          <a:xfrm>
            <a:off x="831866" y="3581181"/>
            <a:ext cx="828000" cy="828000"/>
            <a:chOff x="7363061" y="4193917"/>
            <a:chExt cx="828000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547A1F9-EA14-47BC-B7DB-3F1D4F2B38F3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8C5D7DCD-A9B7-4D69-A0AE-D694E4051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82C50BF-CF8E-49D1-91CD-793E89B81DE2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EB7784-8F4B-4B28-93FC-DF8D2DFC97FC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B0DD284F-35C0-4C8A-9048-86662B02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00CB00C-4C21-40A7-ABF1-BE90FD4E8FF6}"/>
              </a:ext>
            </a:extLst>
          </p:cNvPr>
          <p:cNvSpPr/>
          <p:nvPr/>
        </p:nvSpPr>
        <p:spPr>
          <a:xfrm rot="10800000">
            <a:off x="-14149" y="-291600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2" name="Imagem 41">
            <a:hlinkClick r:id="rId9" action="ppaction://hlinksldjump"/>
            <a:extLst>
              <a:ext uri="{FF2B5EF4-FFF2-40B4-BE49-F238E27FC236}">
                <a16:creationId xmlns:a16="http://schemas.microsoft.com/office/drawing/2014/main" id="{70892417-FA7D-4E50-9C6D-AA5C8E725A6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8" name="Imagem 57">
            <a:hlinkClick r:id="rId9" action="ppaction://hlinksldjump"/>
            <a:extLst>
              <a:ext uri="{FF2B5EF4-FFF2-40B4-BE49-F238E27FC236}">
                <a16:creationId xmlns:a16="http://schemas.microsoft.com/office/drawing/2014/main" id="{7E29408B-AC50-4EAE-90FD-8F196AD8EA6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alphaModFix amt="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59" name="Imagem 58">
            <a:hlinkClick r:id="rId12" action="ppaction://hlinksldjump"/>
            <a:extLst>
              <a:ext uri="{FF2B5EF4-FFF2-40B4-BE49-F238E27FC236}">
                <a16:creationId xmlns:a16="http://schemas.microsoft.com/office/drawing/2014/main" id="{345C6A16-8FC8-4652-A3EB-7ABD76770FA2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4" action="ppaction://hlinksldjump"/>
            <a:extLst>
              <a:ext uri="{FF2B5EF4-FFF2-40B4-BE49-F238E27FC236}">
                <a16:creationId xmlns:a16="http://schemas.microsoft.com/office/drawing/2014/main" id="{2EAE04B6-CE1D-47C5-891C-0989FDFF6A0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6" action="ppaction://hlinksldjump"/>
            <a:extLst>
              <a:ext uri="{FF2B5EF4-FFF2-40B4-BE49-F238E27FC236}">
                <a16:creationId xmlns:a16="http://schemas.microsoft.com/office/drawing/2014/main" id="{76096D9B-D092-48B6-8302-BED88C23EAF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CB7DB7-0722-47B2-80C6-67533933AE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436" b="89949" l="6640" r="91348">
                        <a14:foregroundMark x1="13078" y1="4308" x2="67404" y2="5846"/>
                        <a14:foregroundMark x1="12676" y1="2769" x2="79678" y2="4923"/>
                        <a14:foregroundMark x1="13078" y1="2359" x2="59155" y2="2256"/>
                        <a14:foregroundMark x1="59155" y1="2256" x2="81489" y2="3692"/>
                        <a14:foregroundMark x1="10262" y1="4718" x2="14085" y2="89231"/>
                        <a14:foregroundMark x1="52930" y1="88589" x2="63783" y2="88410"/>
                        <a14:foregroundMark x1="14085" y1="89231" x2="52345" y2="88599"/>
                        <a14:foregroundMark x1="63783" y1="88410" x2="85370" y2="68338"/>
                        <a14:foregroundMark x1="84946" y1="63570" x2="77465" y2="2359"/>
                        <a14:foregroundMark x1="77465" y1="2359" x2="52113" y2="1744"/>
                        <a14:foregroundMark x1="10262" y1="6872" x2="10262" y2="29641"/>
                        <a14:foregroundMark x1="10262" y1="32410" x2="8451" y2="76103"/>
                        <a14:foregroundMark x1="7432" y1="85170" x2="12676" y2="42769"/>
                        <a14:foregroundMark x1="8451" y1="46462" x2="21127" y2="2359"/>
                        <a14:foregroundMark x1="11066" y1="1744" x2="46680" y2="1538"/>
                        <a14:foregroundMark x1="48692" y1="1744" x2="83099" y2="2564"/>
                        <a14:foregroundMark x1="84306" y1="2564" x2="86117" y2="25333"/>
                        <a14:foregroundMark x1="86117" y1="25333" x2="86117" y2="25333"/>
                        <a14:foregroundMark x1="84306" y1="30256" x2="82696" y2="51282"/>
                        <a14:foregroundMark x1="85714" y1="26154" x2="84306" y2="51282"/>
                        <a14:foregroundMark x1="85312" y1="35487" x2="86675" y2="56332"/>
                        <a14:foregroundMark x1="84585" y1="88004" x2="51740" y2="89661"/>
                        <a14:foregroundMark x1="85312" y1="46462" x2="86911" y2="56327"/>
                        <a14:foregroundMark x1="85578" y1="86886" x2="84306" y2="87590"/>
                        <a14:backgroundMark x1="13481" y1="91692" x2="2616" y2="84513"/>
                        <a14:backgroundMark x1="9256" y1="91077" x2="2616" y2="86667"/>
                        <a14:backgroundMark x1="5030" y1="91692" x2="5030" y2="85231"/>
                        <a14:backgroundMark x1="89940" y1="93026" x2="91952" y2="56615"/>
                        <a14:backgroundMark x1="91952" y1="69026" x2="92958" y2="99077"/>
                        <a14:backgroundMark x1="90744" y1="90872" x2="89537" y2="58359"/>
                        <a14:backgroundMark x1="87726" y1="56308" x2="90543" y2="88000"/>
                        <a14:backgroundMark x1="91348" y1="84615" x2="87525" y2="88923"/>
                        <a14:backgroundMark x1="2012" y1="85436" x2="3823" y2="85641"/>
                        <a14:backgroundMark x1="7042" y1="87590" x2="9256" y2="90667"/>
                        <a14:backgroundMark x1="49296" y1="90256" x2="51308" y2="90051"/>
                        <a14:backgroundMark x1="5231" y1="86051" x2="7243" y2="87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47" y="391674"/>
            <a:ext cx="1699234" cy="33335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9F9529-DB47-4811-8CDE-ADEDFAC5E8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154" b="89949" l="7646" r="89940">
                        <a14:foregroundMark x1="11670" y1="5846" x2="71630" y2="5846"/>
                        <a14:foregroundMark x1="13078" y1="2256" x2="81489" y2="4821"/>
                        <a14:foregroundMark x1="12676" y1="2154" x2="78471" y2="4000"/>
                        <a14:foregroundMark x1="74245" y1="3282" x2="19920" y2="1026"/>
                        <a14:foregroundMark x1="19920" y1="1026" x2="7445" y2="26051"/>
                        <a14:foregroundMark x1="7445" y1="26051" x2="7646" y2="81538"/>
                        <a14:foregroundMark x1="7646" y1="81538" x2="58350" y2="85641"/>
                        <a14:foregroundMark x1="58350" y1="85641" x2="87123" y2="63897"/>
                        <a14:foregroundMark x1="87123" y1="63897" x2="79276" y2="2667"/>
                        <a14:foregroundMark x1="9658" y1="10974" x2="8451" y2="18462"/>
                        <a14:backgroundMark x1="88531" y1="63795" x2="88531" y2="60308"/>
                        <a14:backgroundMark x1="88330" y1="66462" x2="88934" y2="59692"/>
                        <a14:backgroundMark x1="88531" y1="70154" x2="87525" y2="54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47" y="3635181"/>
            <a:ext cx="1699234" cy="33335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595FE9-9B25-4AD8-A58F-6049CDE998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2593" b="90000" l="2136" r="94058">
                        <a14:foregroundMark x1="2693" y1="4691" x2="43825" y2="2716"/>
                        <a14:foregroundMark x1="43825" y1="2716" x2="94058" y2="7407"/>
                        <a14:foregroundMark x1="2693" y1="3457" x2="8635" y2="4691"/>
                        <a14:foregroundMark x1="6221" y1="7901" x2="78644" y2="71481"/>
                        <a14:foregroundMark x1="47911" y1="25556" x2="46797" y2="59136"/>
                        <a14:foregroundMark x1="2136" y1="9877" x2="7242" y2="71111"/>
                        <a14:foregroundMark x1="7242" y1="71111" x2="85237" y2="84938"/>
                        <a14:foregroundMark x1="85237" y1="84938" x2="92851" y2="48272"/>
                        <a14:foregroundMark x1="92851" y1="48272" x2="92386" y2="8889"/>
                        <a14:foregroundMark x1="30269" y1="11852" x2="15227" y2="68025"/>
                        <a14:foregroundMark x1="15227" y1="68025" x2="15227" y2="68519"/>
                        <a14:foregroundMark x1="11792" y1="86173" x2="82173" y2="23210"/>
                        <a14:foregroundMark x1="82173" y1="23210" x2="84773" y2="19259"/>
                        <a14:foregroundMark x1="40111" y1="16049" x2="75302" y2="24691"/>
                        <a14:foregroundMark x1="49582" y1="28519" x2="54968" y2="55432"/>
                        <a14:foregroundMark x1="55153" y1="56914" x2="55153" y2="66543"/>
                        <a14:foregroundMark x1="45682" y1="55926" x2="45682" y2="73210"/>
                        <a14:foregroundMark x1="45868" y1="58889" x2="71402" y2="58889"/>
                        <a14:foregroundMark x1="43640" y1="33704" x2="61931" y2="33457"/>
                        <a14:foregroundMark x1="70288" y1="2963" x2="94058" y2="3210"/>
                        <a14:foregroundMark x1="45125" y1="35432" x2="58403" y2="361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19" y="3635181"/>
            <a:ext cx="4543563" cy="3417164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D4C8A165-F54B-4331-AB91-A25CFC36F368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568747-1D2D-430C-915D-F15C41B20EC0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16AD0D74-7C42-4954-854D-2A614862C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62" name="Imagem 61">
            <a:hlinkClick r:id="rId25" action="ppaction://hlinksldjump"/>
            <a:extLst>
              <a:ext uri="{FF2B5EF4-FFF2-40B4-BE49-F238E27FC236}">
                <a16:creationId xmlns:a16="http://schemas.microsoft.com/office/drawing/2014/main" id="{5A330DD9-E334-46EE-85CE-21EF0F6A9EEF}"/>
              </a:ext>
            </a:extLst>
          </p:cNvPr>
          <p:cNvPicPr>
            <a:picLocks noChangeAspect="1"/>
          </p:cNvPicPr>
          <p:nvPr/>
        </p:nvPicPr>
        <p:blipFill>
          <a:blip r:embed="rId26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1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EB9E184-0741-44EE-A05E-D21E6DF94A41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05867A-8124-4FDB-AEF0-0AA5E3DD1F4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717064CC-3720-4D28-8F66-84FB47FD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B459082-DDB0-41FC-B694-BDDFA4D8B20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269EE3-8697-4E4F-8C2D-8C44FB28A5F7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F1D94D32-6F23-4372-9FBE-3A3D11BC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53B6A52-C12A-4927-99CD-B2355C5ABE8E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2A6537E-31AD-4217-A7A1-23BB4C4882C8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3CB56678-4EA7-4A95-96F7-AFFC0B4B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82C50BF-CF8E-49D1-91CD-793E89B81DE2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EB7784-8F4B-4B28-93FC-DF8D2DFC97FC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B0DD284F-35C0-4C8A-9048-86662B02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4758B96-AFFC-4BF0-8914-3E4EB8EF9497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945EC1-C13D-4E41-8EC9-ECADC7A99FC5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BD233323-254E-485E-A2F8-FB840BB13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7F29A9B-8A14-4189-B6F9-092B640CF8B8}"/>
              </a:ext>
            </a:extLst>
          </p:cNvPr>
          <p:cNvGrpSpPr/>
          <p:nvPr/>
        </p:nvGrpSpPr>
        <p:grpSpPr>
          <a:xfrm>
            <a:off x="831866" y="3581181"/>
            <a:ext cx="828000" cy="828000"/>
            <a:chOff x="7363061" y="4193917"/>
            <a:chExt cx="828000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547A1F9-EA14-47BC-B7DB-3F1D4F2B38F3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8C5D7DCD-A9B7-4D69-A0AE-D694E4051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00CB00C-4C21-40A7-ABF1-BE90FD4E8FF6}"/>
              </a:ext>
            </a:extLst>
          </p:cNvPr>
          <p:cNvSpPr/>
          <p:nvPr/>
        </p:nvSpPr>
        <p:spPr>
          <a:xfrm rot="10800000">
            <a:off x="-14149" y="-291600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2" name="Imagem 41">
            <a:hlinkClick r:id="rId8" action="ppaction://hlinksldjump"/>
            <a:extLst>
              <a:ext uri="{FF2B5EF4-FFF2-40B4-BE49-F238E27FC236}">
                <a16:creationId xmlns:a16="http://schemas.microsoft.com/office/drawing/2014/main" id="{70892417-FA7D-4E50-9C6D-AA5C8E725A6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8" name="Imagem 57">
            <a:hlinkClick r:id="rId8" action="ppaction://hlinksldjump"/>
            <a:extLst>
              <a:ext uri="{FF2B5EF4-FFF2-40B4-BE49-F238E27FC236}">
                <a16:creationId xmlns:a16="http://schemas.microsoft.com/office/drawing/2014/main" id="{7E29408B-AC50-4EAE-90FD-8F196AD8E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alphaModFix amt="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59" name="Imagem 58">
            <a:hlinkClick r:id="rId11" action="ppaction://hlinksldjump"/>
            <a:extLst>
              <a:ext uri="{FF2B5EF4-FFF2-40B4-BE49-F238E27FC236}">
                <a16:creationId xmlns:a16="http://schemas.microsoft.com/office/drawing/2014/main" id="{345C6A16-8FC8-4652-A3EB-7ABD76770FA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3" action="ppaction://hlinksldjump"/>
            <a:extLst>
              <a:ext uri="{FF2B5EF4-FFF2-40B4-BE49-F238E27FC236}">
                <a16:creationId xmlns:a16="http://schemas.microsoft.com/office/drawing/2014/main" id="{2EAE04B6-CE1D-47C5-891C-0989FDFF6A08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5" action="ppaction://hlinksldjump"/>
            <a:extLst>
              <a:ext uri="{FF2B5EF4-FFF2-40B4-BE49-F238E27FC236}">
                <a16:creationId xmlns:a16="http://schemas.microsoft.com/office/drawing/2014/main" id="{76096D9B-D092-48B6-8302-BED88C23EAFF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4E06D2E-59C7-4058-BE8B-17674C77EA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457" b="90000" l="4167" r="94149">
                        <a14:foregroundMark x1="5230" y1="6049" x2="57181" y2="4938"/>
                        <a14:foregroundMark x1="57181" y1="4938" x2="88121" y2="6420"/>
                        <a14:foregroundMark x1="6472" y1="3457" x2="22961" y2="31481"/>
                        <a14:foregroundMark x1="22961" y1="31481" x2="90426" y2="74321"/>
                        <a14:foregroundMark x1="3635" y1="5432" x2="9929" y2="67407"/>
                        <a14:foregroundMark x1="9929" y1="67407" x2="50709" y2="84815"/>
                        <a14:foregroundMark x1="50709" y1="84815" x2="82447" y2="80617"/>
                        <a14:foregroundMark x1="82447" y1="80617" x2="92465" y2="60247"/>
                        <a14:foregroundMark x1="92465" y1="60247" x2="89982" y2="7901"/>
                        <a14:foregroundMark x1="90071" y1="7407" x2="15248" y2="63827"/>
                        <a14:foregroundMark x1="4255" y1="3704" x2="4255" y2="24938"/>
                        <a14:foregroundMark x1="5674" y1="7407" x2="9043" y2="70494"/>
                        <a14:foregroundMark x1="9043" y1="70494" x2="39007" y2="82346"/>
                        <a14:foregroundMark x1="39007" y1="82346" x2="77660" y2="83086"/>
                        <a14:foregroundMark x1="4787" y1="35309" x2="4448" y2="87147"/>
                        <a14:foregroundMark x1="42383" y1="87410" x2="80408" y2="85309"/>
                        <a14:foregroundMark x1="80408" y1="85309" x2="89982" y2="58025"/>
                        <a14:foregroundMark x1="89982" y1="58025" x2="87766" y2="11481"/>
                        <a14:foregroundMark x1="87766" y1="11481" x2="4255" y2="4321"/>
                        <a14:foregroundMark x1="12323" y1="9877" x2="13387" y2="61728"/>
                        <a14:foregroundMark x1="12943" y1="3457" x2="91578" y2="5432"/>
                        <a14:foregroundMark x1="13652" y1="21728" x2="70833" y2="21235"/>
                        <a14:foregroundMark x1="15780" y1="36296" x2="90957" y2="28519"/>
                        <a14:foregroundMark x1="90957" y1="28519" x2="92794" y2="28519"/>
                        <a14:foregroundMark x1="19326" y1="14815" x2="78103" y2="9630"/>
                        <a14:foregroundMark x1="78103" y1="9630" x2="79078" y2="9630"/>
                        <a14:foregroundMark x1="40337" y1="22346" x2="62855" y2="21358"/>
                        <a14:foregroundMark x1="43351" y1="26914" x2="76507" y2="26914"/>
                        <a14:foregroundMark x1="44238" y1="28889" x2="83511" y2="28765"/>
                        <a14:foregroundMark x1="12234" y1="48395" x2="41223" y2="48642"/>
                        <a14:foregroundMark x1="29787" y1="31975" x2="30674" y2="50864"/>
                        <a14:foregroundMark x1="30940" y1="25556" x2="29699" y2="52963"/>
                        <a14:foregroundMark x1="28369" y1="21235" x2="26507" y2="56049"/>
                        <a14:foregroundMark x1="25266" y1="39506" x2="40780" y2="37160"/>
                        <a14:foregroundMark x1="23936" y1="30988" x2="42908" y2="28765"/>
                        <a14:foregroundMark x1="28369" y1="28148" x2="41401" y2="26173"/>
                        <a14:foregroundMark x1="23759" y1="26173" x2="36968" y2="26173"/>
                        <a14:foregroundMark x1="44238" y1="36049" x2="82535" y2="36049"/>
                        <a14:foregroundMark x1="34929" y1="61975" x2="78103" y2="58025"/>
                        <a14:foregroundMark x1="33954" y1="56173" x2="87855" y2="52963"/>
                        <a14:foregroundMark x1="51684" y1="38272" x2="81117" y2="37654"/>
                        <a14:foregroundMark x1="53103" y1="44074" x2="69592" y2="44444"/>
                        <a14:foregroundMark x1="69592" y1="44444" x2="89007" y2="44074"/>
                        <a14:foregroundMark x1="84574" y1="33704" x2="73138" y2="66173"/>
                        <a14:foregroundMark x1="73138" y1="66173" x2="28457" y2="64691"/>
                        <a14:foregroundMark x1="28457" y1="64691" x2="26507" y2="62716"/>
                        <a14:foregroundMark x1="8333" y1="68765" x2="50621" y2="75309"/>
                        <a14:foregroundMark x1="50621" y1="75309" x2="67199" y2="73951"/>
                        <a14:foregroundMark x1="20390" y1="54074" x2="51507" y2="56173"/>
                        <a14:foregroundMark x1="26684" y1="67407" x2="46986" y2="67407"/>
                        <a14:foregroundMark x1="27128" y1="72963" x2="43706" y2="72963"/>
                        <a14:foregroundMark x1="6826" y1="77654" x2="37766" y2="74321"/>
                        <a14:foregroundMark x1="15248" y1="82099" x2="53546" y2="83210"/>
                        <a14:foregroundMark x1="77216" y1="83457" x2="92819" y2="82716"/>
                        <a14:foregroundMark x1="92819" y1="82716" x2="92996" y2="82716"/>
                        <a14:backgroundMark x1="3191" y1="88889" x2="35106" y2="90247"/>
                        <a14:backgroundMark x1="27128" y1="88395" x2="41933" y2="88395"/>
                        <a14:backgroundMark x1="94238" y1="27160" x2="94504" y2="32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71" y="432157"/>
            <a:ext cx="4741841" cy="3333507"/>
          </a:xfrm>
          <a:prstGeom prst="rect">
            <a:avLst/>
          </a:prstGeom>
        </p:spPr>
      </p:pic>
      <p:pic>
        <p:nvPicPr>
          <p:cNvPr id="36" name="Imagem 35" descr="Uma imagem com texto&#10;&#10;Descrição gerada automaticamente">
            <a:extLst>
              <a:ext uri="{FF2B5EF4-FFF2-40B4-BE49-F238E27FC236}">
                <a16:creationId xmlns:a16="http://schemas.microsoft.com/office/drawing/2014/main" id="{F9E56093-9F73-4B99-A94A-818E93469A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469" b="90000" l="5408" r="92465">
                        <a14:foregroundMark x1="6472" y1="5679" x2="64716" y2="4691"/>
                        <a14:foregroundMark x1="64716" y1="4691" x2="90248" y2="6420"/>
                        <a14:foregroundMark x1="5585" y1="3457" x2="89450" y2="74444"/>
                        <a14:foregroundMark x1="66844" y1="18519" x2="15691" y2="65185"/>
                        <a14:foregroundMark x1="6738" y1="10617" x2="8511" y2="58765"/>
                        <a14:foregroundMark x1="8511" y1="58765" x2="17257" y2="87827"/>
                        <a14:foregroundMark x1="20875" y1="87735" x2="84043" y2="73210"/>
                        <a14:foregroundMark x1="84043" y1="73210" x2="90603" y2="48272"/>
                        <a14:foregroundMark x1="90603" y1="48272" x2="84929" y2="10864"/>
                        <a14:foregroundMark x1="92465" y1="8025" x2="82890" y2="7778"/>
                        <a14:foregroundMark x1="4167" y1="3210" x2="42642" y2="2469"/>
                        <a14:foregroundMark x1="42642" y1="2469" x2="92287" y2="5185"/>
                        <a14:foregroundMark x1="39982" y1="5679" x2="75355" y2="4444"/>
                        <a14:backgroundMark x1="16489" y1="89506" x2="22695" y2="895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71" y="3635180"/>
            <a:ext cx="4758715" cy="341716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4B6BDF81-F309-4F3A-84A3-CD6E13C5F3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333" b="92308" l="2817" r="89940">
                        <a14:foregroundMark x1="19517" y1="6974" x2="80080" y2="7590"/>
                        <a14:foregroundMark x1="22334" y1="4410" x2="24748" y2="81436"/>
                        <a14:foregroundMark x1="24748" y1="81436" x2="67404" y2="80821"/>
                        <a14:foregroundMark x1="67404" y1="80821" x2="82495" y2="15487"/>
                        <a14:foregroundMark x1="82495" y1="15487" x2="25553" y2="3897"/>
                        <a14:foregroundMark x1="25553" y1="3897" x2="21932" y2="4205"/>
                        <a14:foregroundMark x1="9859" y1="2359" x2="54930" y2="1436"/>
                        <a14:foregroundMark x1="54930" y1="1436" x2="80885" y2="1436"/>
                        <a14:foregroundMark x1="77666" y1="4205" x2="83903" y2="3179"/>
                        <a14:foregroundMark x1="13481" y1="37026" x2="32394" y2="36923"/>
                        <a14:foregroundMark x1="14688" y1="48718" x2="54930" y2="48308"/>
                        <a14:foregroundMark x1="22334" y1="57846" x2="58954" y2="57538"/>
                        <a14:foregroundMark x1="22334" y1="50872" x2="48893" y2="49231"/>
                        <a14:foregroundMark x1="16298" y1="48308" x2="22334" y2="56615"/>
                        <a14:foregroundMark x1="19316" y1="48308" x2="20121" y2="68308"/>
                        <a14:foregroundMark x1="20121" y1="68308" x2="20121" y2="68308"/>
                        <a14:foregroundMark x1="27565" y1="55795" x2="53320" y2="55795"/>
                        <a14:foregroundMark x1="15292" y1="72513" x2="46479" y2="70667"/>
                        <a14:foregroundMark x1="41449" y1="56103" x2="52113" y2="53744"/>
                        <a14:foregroundMark x1="15694" y1="72205" x2="19316" y2="69949"/>
                        <a14:foregroundMark x1="39235" y1="58564" x2="59356" y2="55795"/>
                        <a14:foregroundMark x1="39235" y1="56718" x2="57545" y2="56718"/>
                        <a14:foregroundMark x1="10675" y1="11602" x2="10865" y2="2256"/>
                        <a14:foregroundMark x1="10262" y1="31897" x2="10469" y2="21714"/>
                        <a14:foregroundMark x1="10262" y1="2872" x2="9089" y2="5943"/>
                        <a14:foregroundMark x1="7864" y1="51385" x2="10664" y2="67487"/>
                        <a14:foregroundMark x1="8767" y1="21838" x2="10664" y2="42667"/>
                        <a14:foregroundMark x1="9054" y1="24718" x2="13481" y2="82769"/>
                        <a14:foregroundMark x1="7829" y1="51385" x2="7445" y2="57846"/>
                        <a14:foregroundMark x1="8858" y1="34078" x2="8719" y2="36410"/>
                        <a14:foregroundMark x1="9256" y1="27385" x2="8867" y2="33927"/>
                        <a14:foregroundMark x1="10664" y1="41538" x2="15493" y2="70974"/>
                        <a14:foregroundMark x1="15493" y1="70974" x2="15694" y2="70564"/>
                        <a14:foregroundMark x1="11871" y1="52615" x2="20926" y2="71077"/>
                        <a14:foregroundMark x1="10060" y1="57744" x2="8249" y2="80513"/>
                        <a14:foregroundMark x1="8249" y1="80513" x2="62777" y2="89128"/>
                        <a14:foregroundMark x1="62777" y1="89128" x2="80483" y2="88718"/>
                        <a14:foregroundMark x1="70423" y1="88513" x2="27163" y2="89026"/>
                        <a14:foregroundMark x1="27163" y1="89026" x2="8181" y2="73524"/>
                        <a14:foregroundMark x1="8655" y1="68512" x2="12877" y2="53128"/>
                        <a14:foregroundMark x1="7847" y1="56923" x2="7966" y2="66421"/>
                        <a14:foregroundMark x1="8451" y1="72308" x2="10192" y2="88119"/>
                        <a14:foregroundMark x1="20810" y1="89742" x2="42254" y2="84103"/>
                        <a14:foregroundMark x1="42254" y1="84103" x2="42656" y2="84205"/>
                        <a14:foregroundMark x1="8451" y1="81026" x2="10346" y2="88134"/>
                        <a14:foregroundMark x1="76258" y1="2872" x2="85513" y2="18564"/>
                        <a14:foregroundMark x1="78873" y1="2769" x2="83903" y2="15897"/>
                        <a14:foregroundMark x1="84306" y1="18462" x2="72032" y2="1744"/>
                        <a14:foregroundMark x1="80080" y1="1949" x2="84507" y2="17949"/>
                        <a14:foregroundMark x1="85513" y1="41026" x2="86318" y2="85333"/>
                        <a14:foregroundMark x1="86318" y1="85333" x2="64020" y2="89705"/>
                        <a14:foregroundMark x1="82696" y1="43282" x2="86674" y2="15862"/>
                        <a14:foregroundMark x1="75654" y1="1333" x2="82294" y2="50872"/>
                        <a14:foregroundMark x1="10060" y1="22872" x2="8249" y2="4205"/>
                        <a14:foregroundMark x1="9457" y1="7897" x2="7646" y2="24718"/>
                        <a14:backgroundMark x1="89537" y1="5949" x2="88934" y2="15897"/>
                        <a14:backgroundMark x1="59356" y1="91385" x2="72837" y2="90564"/>
                        <a14:backgroundMark x1="5030" y1="3795" x2="6154" y2="7805"/>
                        <a14:backgroundMark x1="1811" y1="16615" x2="1006" y2="38256"/>
                        <a14:backgroundMark x1="1811" y1="30667" x2="3622" y2="67282"/>
                        <a14:backgroundMark x1="21730" y1="90564" x2="0" y2="88513"/>
                        <a14:backgroundMark x1="14889" y1="94667" x2="12676" y2="93538"/>
                        <a14:backgroundMark x1="15493" y1="91692" x2="4628" y2="89436"/>
                        <a14:backgroundMark x1="15895" y1="93744" x2="6439" y2="90769"/>
                        <a14:backgroundMark x1="5433" y1="66359" x2="4628" y2="74872"/>
                        <a14:backgroundMark x1="5433" y1="33949" x2="3622" y2="46359"/>
                        <a14:backgroundMark x1="5835" y1="36410" x2="5835" y2="51385"/>
                        <a14:backgroundMark x1="3219" y1="16205" x2="3219" y2="27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47" y="391674"/>
            <a:ext cx="1699234" cy="3333505"/>
          </a:xfrm>
          <a:prstGeom prst="rect">
            <a:avLst/>
          </a:prstGeom>
        </p:spPr>
      </p:pic>
      <p:pic>
        <p:nvPicPr>
          <p:cNvPr id="38" name="Imagem 37" descr="Uma imagem com texto&#10;&#10;Descrição gerada automaticamente">
            <a:extLst>
              <a:ext uri="{FF2B5EF4-FFF2-40B4-BE49-F238E27FC236}">
                <a16:creationId xmlns:a16="http://schemas.microsoft.com/office/drawing/2014/main" id="{B1951006-C54F-46AE-97A5-D6CF603B64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26" b="89949" l="6640" r="95171">
                        <a14:foregroundMark x1="17505" y1="6667" x2="24547" y2="16410"/>
                        <a14:foregroundMark x1="13883" y1="3385" x2="62978" y2="2667"/>
                        <a14:foregroundMark x1="62978" y1="2667" x2="80282" y2="2667"/>
                        <a14:foregroundMark x1="47887" y1="20923" x2="65594" y2="20718"/>
                        <a14:foregroundMark x1="48089" y1="20103" x2="64185" y2="19487"/>
                        <a14:foregroundMark x1="10865" y1="3692" x2="8249" y2="61641"/>
                        <a14:foregroundMark x1="10664" y1="34667" x2="11670" y2="13846"/>
                        <a14:foregroundMark x1="11670" y1="13846" x2="31791" y2="3077"/>
                        <a14:foregroundMark x1="9457" y1="16000" x2="27767" y2="2359"/>
                        <a14:foregroundMark x1="9457" y1="18564" x2="26559" y2="2667"/>
                        <a14:foregroundMark x1="26559" y1="2667" x2="31590" y2="2667"/>
                        <a14:foregroundMark x1="12877" y1="4308" x2="8451" y2="18359"/>
                        <a14:foregroundMark x1="8853" y1="15385" x2="33602" y2="2667"/>
                        <a14:foregroundMark x1="7243" y1="61026" x2="12475" y2="85333"/>
                        <a14:foregroundMark x1="12475" y1="85333" x2="54125" y2="87795"/>
                        <a14:foregroundMark x1="54125" y1="87795" x2="81690" y2="70872"/>
                        <a14:foregroundMark x1="81690" y1="70872" x2="83702" y2="31897"/>
                        <a14:foregroundMark x1="7847" y1="71487" x2="25956" y2="89128"/>
                        <a14:foregroundMark x1="25956" y1="89128" x2="84909" y2="87487"/>
                        <a14:foregroundMark x1="8206" y1="75261" x2="15091" y2="89641"/>
                        <a14:foregroundMark x1="15091" y1="89641" x2="26836" y2="89728"/>
                        <a14:foregroundMark x1="50091" y1="89605" x2="83651" y2="88486"/>
                        <a14:foregroundMark x1="85258" y1="31156" x2="84306" y2="88103"/>
                        <a14:foregroundMark x1="85312" y1="27897" x2="85287" y2="29373"/>
                        <a14:foregroundMark x1="84105" y1="70256" x2="86349" y2="86652"/>
                        <a14:foregroundMark x1="63380" y1="2256" x2="84306" y2="18974"/>
                        <a14:foregroundMark x1="84306" y1="18974" x2="86561" y2="27265"/>
                        <a14:foregroundMark x1="84909" y1="11487" x2="63380" y2="2256"/>
                        <a14:foregroundMark x1="66197" y1="2872" x2="83099" y2="11282"/>
                        <a14:foregroundMark x1="83501" y1="12923" x2="65594" y2="2256"/>
                        <a14:foregroundMark x1="7847" y1="19487" x2="25755" y2="2564"/>
                        <a14:foregroundMark x1="25755" y1="2564" x2="34608" y2="2564"/>
                        <a14:foregroundMark x1="7243" y1="16513" x2="30382" y2="2359"/>
                        <a14:foregroundMark x1="30382" y1="2359" x2="34809" y2="3077"/>
                        <a14:foregroundMark x1="11469" y1="16000" x2="9658" y2="1744"/>
                        <a14:foregroundMark x1="69215" y1="8000" x2="85601" y2="3598"/>
                        <a14:backgroundMark x1="89336" y1="4103" x2="84909" y2="1128"/>
                        <a14:backgroundMark x1="95171" y1="3385" x2="89940" y2="410"/>
                        <a14:backgroundMark x1="91147" y1="5744" x2="91952" y2="205"/>
                        <a14:backgroundMark x1="91147" y1="4718" x2="91348" y2="205"/>
                        <a14:backgroundMark x1="90141" y1="4410" x2="90141" y2="410"/>
                        <a14:backgroundMark x1="88330" y1="1744" x2="90543" y2="7077"/>
                        <a14:backgroundMark x1="91751" y1="410" x2="97586" y2="5744"/>
                        <a14:backgroundMark x1="89336" y1="27487" x2="88129" y2="31385"/>
                        <a14:backgroundMark x1="90141" y1="86974" x2="82294" y2="92308"/>
                        <a14:backgroundMark x1="32394" y1="90564" x2="44668" y2="90256"/>
                        <a14:backgroundMark x1="25151" y1="91077" x2="51509" y2="91077"/>
                        <a14:backgroundMark x1="2414" y1="56923" x2="5030" y2="77231"/>
                        <a14:backgroundMark x1="5634" y1="76308" x2="6841" y2="58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47" y="3637749"/>
            <a:ext cx="1699234" cy="3333506"/>
          </a:xfrm>
          <a:prstGeom prst="rect">
            <a:avLst/>
          </a:prstGeom>
        </p:spPr>
      </p:pic>
      <p:pic>
        <p:nvPicPr>
          <p:cNvPr id="67" name="Imagem 66">
            <a:hlinkClick r:id="rId25" action="ppaction://hlinksldjump"/>
            <a:extLst>
              <a:ext uri="{FF2B5EF4-FFF2-40B4-BE49-F238E27FC236}">
                <a16:creationId xmlns:a16="http://schemas.microsoft.com/office/drawing/2014/main" id="{A5E77B1C-573E-4CFC-A5C7-0A59B344535C}"/>
              </a:ext>
            </a:extLst>
          </p:cNvPr>
          <p:cNvPicPr>
            <a:picLocks noChangeAspect="1"/>
          </p:cNvPicPr>
          <p:nvPr/>
        </p:nvPicPr>
        <p:blipFill>
          <a:blip r:embed="rId26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5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53B6A52-C12A-4927-99CD-B2355C5ABE8E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2A6537E-31AD-4217-A7A1-23BB4C4882C8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3CB56678-4EA7-4A95-96F7-AFFC0B4BD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EB9E184-0741-44EE-A05E-D21E6DF94A41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B05867A-8124-4FDB-AEF0-0AA5E3DD1F4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717064CC-3720-4D28-8F66-84FB47FD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B459082-DDB0-41FC-B694-BDDFA4D8B20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E269EE3-8697-4E4F-8C2D-8C44FB28A5F7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F1D94D32-6F23-4372-9FBE-3A3D11BC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82C50BF-CF8E-49D1-91CD-793E89B81DE2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1EB7784-8F4B-4B28-93FC-DF8D2DFC97FC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B0DD284F-35C0-4C8A-9048-86662B02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59A4FF4-4452-41C6-A522-6DF8410F48BF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226C8C-6067-4598-817B-9A5DB7B3EF16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4A245C35-5A32-457C-8794-F0433FEEE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7F29A9B-8A14-4189-B6F9-092B640CF8B8}"/>
              </a:ext>
            </a:extLst>
          </p:cNvPr>
          <p:cNvGrpSpPr/>
          <p:nvPr/>
        </p:nvGrpSpPr>
        <p:grpSpPr>
          <a:xfrm>
            <a:off x="831866" y="3581181"/>
            <a:ext cx="828000" cy="828000"/>
            <a:chOff x="7363061" y="4193917"/>
            <a:chExt cx="828000" cy="828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547A1F9-EA14-47BC-B7DB-3F1D4F2B38F3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8C5D7DCD-A9B7-4D69-A0AE-D694E4051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00CB00C-4C21-40A7-ABF1-BE90FD4E8FF6}"/>
              </a:ext>
            </a:extLst>
          </p:cNvPr>
          <p:cNvSpPr/>
          <p:nvPr/>
        </p:nvSpPr>
        <p:spPr>
          <a:xfrm rot="10800000">
            <a:off x="-14149" y="-291600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2" name="Imagem 41">
            <a:hlinkClick r:id="rId8" action="ppaction://hlinksldjump"/>
            <a:extLst>
              <a:ext uri="{FF2B5EF4-FFF2-40B4-BE49-F238E27FC236}">
                <a16:creationId xmlns:a16="http://schemas.microsoft.com/office/drawing/2014/main" id="{70892417-FA7D-4E50-9C6D-AA5C8E725A6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8" name="Imagem 57">
            <a:hlinkClick r:id="rId8" action="ppaction://hlinksldjump"/>
            <a:extLst>
              <a:ext uri="{FF2B5EF4-FFF2-40B4-BE49-F238E27FC236}">
                <a16:creationId xmlns:a16="http://schemas.microsoft.com/office/drawing/2014/main" id="{7E29408B-AC50-4EAE-90FD-8F196AD8E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alphaModFix amt="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59" name="Imagem 58">
            <a:hlinkClick r:id="rId11" action="ppaction://hlinksldjump"/>
            <a:extLst>
              <a:ext uri="{FF2B5EF4-FFF2-40B4-BE49-F238E27FC236}">
                <a16:creationId xmlns:a16="http://schemas.microsoft.com/office/drawing/2014/main" id="{345C6A16-8FC8-4652-A3EB-7ABD76770FA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3" action="ppaction://hlinksldjump"/>
            <a:extLst>
              <a:ext uri="{FF2B5EF4-FFF2-40B4-BE49-F238E27FC236}">
                <a16:creationId xmlns:a16="http://schemas.microsoft.com/office/drawing/2014/main" id="{2EAE04B6-CE1D-47C5-891C-0989FDFF6A08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5" action="ppaction://hlinksldjump"/>
            <a:extLst>
              <a:ext uri="{FF2B5EF4-FFF2-40B4-BE49-F238E27FC236}">
                <a16:creationId xmlns:a16="http://schemas.microsoft.com/office/drawing/2014/main" id="{76096D9B-D092-48B6-8302-BED88C23EAFF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CB733513-38AE-46A1-A69C-2FBF692E6B9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388" b="95506" l="221" r="98234">
                        <a14:foregroundMark x1="883" y1="4635" x2="63355" y2="7163"/>
                        <a14:foregroundMark x1="63355" y1="7163" x2="94040" y2="5056"/>
                        <a14:foregroundMark x1="3311" y1="4354" x2="10596" y2="66994"/>
                        <a14:foregroundMark x1="2208" y1="31601" x2="3974" y2="95084"/>
                        <a14:foregroundMark x1="3974" y1="95084" x2="18543" y2="96489"/>
                        <a14:foregroundMark x1="18543" y1="96489" x2="76932" y2="93258"/>
                        <a14:foregroundMark x1="76932" y1="93258" x2="93157" y2="95084"/>
                        <a14:foregroundMark x1="93157" y1="95084" x2="98344" y2="71067"/>
                        <a14:foregroundMark x1="98344" y1="71067" x2="94923" y2="3933"/>
                        <a14:foregroundMark x1="91943" y1="9691" x2="5408" y2="43961"/>
                        <a14:foregroundMark x1="5408" y1="43961" x2="2208" y2="46489"/>
                        <a14:foregroundMark x1="12141" y1="13904" x2="77594" y2="12219"/>
                        <a14:foregroundMark x1="77594" y1="12219" x2="79360" y2="12219"/>
                        <a14:foregroundMark x1="20199" y1="4916" x2="81678" y2="2528"/>
                        <a14:foregroundMark x1="81678" y1="2528" x2="86645" y2="2528"/>
                        <a14:foregroundMark x1="32450" y1="20365" x2="67108" y2="19663"/>
                        <a14:foregroundMark x1="9713" y1="50000" x2="88521" y2="52247"/>
                        <a14:foregroundMark x1="6512" y1="60253" x2="95364" y2="62500"/>
                        <a14:foregroundMark x1="12472" y1="44803" x2="29360" y2="57022"/>
                        <a14:foregroundMark x1="29360" y1="57022" x2="30132" y2="57163"/>
                        <a14:foregroundMark x1="2208" y1="40169" x2="331" y2="77247"/>
                        <a14:foregroundMark x1="4967" y1="66292" x2="5188" y2="82163"/>
                        <a14:foregroundMark x1="5188" y1="82163" x2="75938" y2="91854"/>
                        <a14:foregroundMark x1="14570" y1="73455" x2="79581" y2="70646"/>
                        <a14:foregroundMark x1="79581" y1="70646" x2="80905" y2="70646"/>
                        <a14:foregroundMark x1="96799" y1="40028" x2="92494" y2="78792"/>
                        <a14:foregroundMark x1="92494" y1="78792" x2="95254" y2="92837"/>
                        <a14:foregroundMark x1="95254" y1="92837" x2="85982" y2="96067"/>
                        <a14:foregroundMark x1="85982" y1="96067" x2="7616" y2="95506"/>
                        <a14:foregroundMark x1="7616" y1="95506" x2="552" y2="72191"/>
                        <a14:foregroundMark x1="552" y1="72191" x2="442" y2="67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7" b="668"/>
          <a:stretch/>
        </p:blipFill>
        <p:spPr>
          <a:xfrm>
            <a:off x="2143385" y="1505326"/>
            <a:ext cx="4741901" cy="3727261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D28F2D8A-8A0F-4AF9-A43E-BD365D8A53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2174" b="99657" l="5211" r="98015">
                        <a14:foregroundMark x1="8933" y1="7780" x2="71464" y2="8124"/>
                        <a14:foregroundMark x1="13648" y1="4462" x2="1737" y2="78375"/>
                        <a14:foregroundMark x1="1737" y1="78375" x2="5707" y2="87529"/>
                        <a14:foregroundMark x1="5707" y1="87529" x2="65261" y2="78604"/>
                        <a14:foregroundMark x1="65261" y1="78604" x2="78164" y2="61442"/>
                        <a14:foregroundMark x1="78164" y1="61442" x2="77916" y2="12357"/>
                        <a14:foregroundMark x1="77916" y1="12357" x2="77916" y2="12357"/>
                        <a14:foregroundMark x1="24814" y1="32265" x2="26551" y2="90847"/>
                        <a14:foregroundMark x1="26551" y1="90847" x2="98263" y2="96682"/>
                        <a14:foregroundMark x1="73945" y1="91876" x2="76675" y2="32952"/>
                        <a14:foregroundMark x1="76675" y1="32952" x2="76675" y2="32952"/>
                        <a14:foregroundMark x1="44417" y1="80892" x2="49132" y2="31007"/>
                        <a14:foregroundMark x1="15633" y1="18421" x2="80645" y2="17506"/>
                        <a14:foregroundMark x1="80645" y1="17506" x2="80645" y2="17506"/>
                        <a14:foregroundMark x1="25558" y1="22426" x2="88834" y2="22426"/>
                        <a14:foregroundMark x1="9677" y1="8238" x2="44913" y2="2975"/>
                        <a14:foregroundMark x1="44913" y1="2975" x2="69975" y2="4691"/>
                        <a14:foregroundMark x1="69975" y1="4691" x2="90323" y2="12700"/>
                        <a14:foregroundMark x1="90323" y1="12700" x2="96030" y2="22654"/>
                        <a14:foregroundMark x1="20347" y1="2632" x2="44913" y2="2174"/>
                        <a14:foregroundMark x1="44913" y1="2174" x2="87841" y2="4805"/>
                        <a14:foregroundMark x1="19603" y1="25973" x2="69231" y2="26659"/>
                        <a14:foregroundMark x1="14144" y1="54005" x2="50868" y2="54005"/>
                        <a14:foregroundMark x1="9677" y1="51602" x2="33995" y2="51373"/>
                        <a14:foregroundMark x1="33995" y1="51373" x2="58065" y2="51602"/>
                        <a14:foregroundMark x1="15136" y1="52174" x2="54094" y2="52174"/>
                        <a14:foregroundMark x1="81638" y1="40847" x2="83623" y2="64531"/>
                        <a14:foregroundMark x1="83871" y1="47368" x2="89578" y2="88101"/>
                        <a14:foregroundMark x1="11663" y1="83982" x2="32754" y2="97025"/>
                        <a14:foregroundMark x1="32754" y1="97025" x2="87841" y2="97826"/>
                        <a14:foregroundMark x1="3722" y1="82380" x2="3970" y2="95423"/>
                        <a14:foregroundMark x1="3970" y1="95423" x2="25558" y2="99657"/>
                        <a14:foregroundMark x1="25558" y1="99657" x2="93548" y2="97368"/>
                        <a14:foregroundMark x1="93548" y1="97368" x2="94789" y2="46224"/>
                        <a14:foregroundMark x1="94789" y1="46224" x2="93052" y2="19222"/>
                        <a14:foregroundMark x1="93052" y1="19222" x2="95533" y2="12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463" y="759216"/>
            <a:ext cx="2241557" cy="486134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36F7C4A-30CE-42E3-8EC1-2F34275AFE9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9" t="27674" r="23377" b="59877"/>
          <a:stretch/>
        </p:blipFill>
        <p:spPr>
          <a:xfrm>
            <a:off x="8689848" y="3479557"/>
            <a:ext cx="1845205" cy="491247"/>
          </a:xfrm>
          <a:prstGeom prst="rect">
            <a:avLst/>
          </a:prstGeom>
        </p:spPr>
      </p:pic>
      <p:pic>
        <p:nvPicPr>
          <p:cNvPr id="36" name="Imagem 35">
            <a:hlinkClick r:id="rId22" action="ppaction://hlinksldjump"/>
            <a:extLst>
              <a:ext uri="{FF2B5EF4-FFF2-40B4-BE49-F238E27FC236}">
                <a16:creationId xmlns:a16="http://schemas.microsoft.com/office/drawing/2014/main" id="{CD78BDB0-4344-46A4-A9D9-9217E628A827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6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D6DC5A5-C461-4F72-8D91-0EE72C232103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A13663E-CCCB-4AA3-A4F7-3C443A4A5C7B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8FBE4CF1-E6CE-4F50-988F-0FF5E720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81BFFAF6-A2CB-4597-814F-78AFD88E5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18" y="2107272"/>
            <a:ext cx="5417180" cy="2094828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D720601-7114-425B-812C-C3A744B2CDE5}"/>
              </a:ext>
            </a:extLst>
          </p:cNvPr>
          <p:cNvGrpSpPr/>
          <p:nvPr/>
        </p:nvGrpSpPr>
        <p:grpSpPr>
          <a:xfrm>
            <a:off x="831866" y="1270823"/>
            <a:ext cx="828000" cy="828000"/>
            <a:chOff x="-1434082" y="2507761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04F88E-7FAD-472A-B55E-22A2CCDB8AD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9D8CDEA0-5657-4748-8E8B-2874E5BE8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E6530A31-1A11-4564-AF3E-9B47E127EC1C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A552756-EFF1-46DF-B5AB-3E69202F9524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093481AA-500F-49C4-893A-AFE084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341FCEA9-B45C-43A7-9D98-314DAADE84C8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D6A5392-352E-46C1-8999-1F9E8AF7CF05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42221CA2-58FD-42AD-AA8A-D6B95B86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636CD6A-5E1C-42E1-B450-5B306923F226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646DABC-1B45-461F-96AF-6EEB42E97AA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5CF24895-E40F-4591-B23A-E851B1943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00B5A5C-639A-47A5-B5F9-C9E73FCBDD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8123A9-A939-4EA7-A88A-2DDCF7D71C96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D239261B-B385-42D9-93AB-5A35525F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D6E4AB06-B4A7-4364-84CF-5743601EF0A4}"/>
              </a:ext>
            </a:extLst>
          </p:cNvPr>
          <p:cNvSpPr/>
          <p:nvPr/>
        </p:nvSpPr>
        <p:spPr>
          <a:xfrm rot="10800000">
            <a:off x="-14149" y="-522331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A0CB5666-4607-42A4-85DD-29D709C8F1B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alphaModFix amt="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2" name="Imagem 51">
            <a:hlinkClick r:id="rId10" action="ppaction://hlinksldjump"/>
            <a:extLst>
              <a:ext uri="{FF2B5EF4-FFF2-40B4-BE49-F238E27FC236}">
                <a16:creationId xmlns:a16="http://schemas.microsoft.com/office/drawing/2014/main" id="{F9942A41-ACE4-4E1D-B69B-D4F0B48DEAA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54" name="Imagem 53">
            <a:hlinkClick r:id="rId12" action="ppaction://hlinksldjump"/>
            <a:extLst>
              <a:ext uri="{FF2B5EF4-FFF2-40B4-BE49-F238E27FC236}">
                <a16:creationId xmlns:a16="http://schemas.microsoft.com/office/drawing/2014/main" id="{A1CE6B51-55CC-4695-99AD-E9287175097D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55" name="Imagem 54">
            <a:hlinkClick r:id="rId14" action="ppaction://hlinksldjump"/>
            <a:extLst>
              <a:ext uri="{FF2B5EF4-FFF2-40B4-BE49-F238E27FC236}">
                <a16:creationId xmlns:a16="http://schemas.microsoft.com/office/drawing/2014/main" id="{A17DF863-7CDE-4928-A6A9-1029DC983651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57" name="Imagem 56">
            <a:hlinkClick r:id="rId16" action="ppaction://hlinksldjump"/>
            <a:extLst>
              <a:ext uri="{FF2B5EF4-FFF2-40B4-BE49-F238E27FC236}">
                <a16:creationId xmlns:a16="http://schemas.microsoft.com/office/drawing/2014/main" id="{256B1798-01EC-4CB2-8D12-E99A2C178207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59" name="Imagem 58">
            <a:hlinkClick r:id="rId18" action="ppaction://hlinksldjump"/>
            <a:extLst>
              <a:ext uri="{FF2B5EF4-FFF2-40B4-BE49-F238E27FC236}">
                <a16:creationId xmlns:a16="http://schemas.microsoft.com/office/drawing/2014/main" id="{EB086CC4-4A18-4C9B-8D16-FCB55E4E7754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60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A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AB108843-D70B-4ECF-A0A3-7016F3123B30}"/>
              </a:ext>
            </a:extLst>
          </p:cNvPr>
          <p:cNvGrpSpPr/>
          <p:nvPr/>
        </p:nvGrpSpPr>
        <p:grpSpPr>
          <a:xfrm>
            <a:off x="831866" y="4673857"/>
            <a:ext cx="828000" cy="828000"/>
            <a:chOff x="831866" y="4673857"/>
            <a:chExt cx="828000" cy="82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E24DA1C-C521-4AD7-BAD2-836405069D73}"/>
                </a:ext>
              </a:extLst>
            </p:cNvPr>
            <p:cNvSpPr/>
            <p:nvPr/>
          </p:nvSpPr>
          <p:spPr>
            <a:xfrm>
              <a:off x="831866" y="467385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AE9A2FC7-DA5B-457E-95E6-F292BB719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605" y="4728153"/>
              <a:ext cx="720000" cy="720000"/>
            </a:xfrm>
            <a:prstGeom prst="rect">
              <a:avLst/>
            </a:prstGeom>
          </p:spPr>
        </p:pic>
      </p:grpSp>
      <p:pic>
        <p:nvPicPr>
          <p:cNvPr id="53" name="Imagem 52">
            <a:extLst>
              <a:ext uri="{FF2B5EF4-FFF2-40B4-BE49-F238E27FC236}">
                <a16:creationId xmlns:a16="http://schemas.microsoft.com/office/drawing/2014/main" id="{C19B9A71-F8DF-4C17-BE59-2B78203F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69FBAEA-3A04-457E-9DC5-4FE3A6166CC7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C8BE00-2DD8-4041-8BCA-2BD64848DB4C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D094F5B1-2965-4869-9CCB-642C31C9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6798C960-14D8-4769-B0EE-2AC8235BAA7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335A928-F443-4E64-8252-69D467AB9ECF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D297F74D-C9C2-4A88-8955-59FFC1C6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07AB21B-A270-4F74-AA9A-9CC8689300EC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549DDCC-D625-4FCF-A6A4-AC1E67FB6ED2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8981FA69-46C0-4242-A667-6184C344D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D7F4C3B8-6AA1-4B9A-9B87-97ECFE3657D6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A485D19-6B3B-4407-BCF9-30D61E6AA034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6816B84B-F246-47C6-8F4D-32AB19BB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D17EE043-0DDF-4AC1-8F07-237813167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82" y="2414831"/>
            <a:ext cx="7622845" cy="1823276"/>
          </a:xfrm>
          <a:prstGeom prst="rect">
            <a:avLst/>
          </a:prstGeom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B29E0AA-2470-4F21-A89F-CCF9A4D3D463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2E2768C-FAD2-4813-B513-C7874861CCE6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7E72927-4E78-43D6-A4C5-3B39992F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3DBA191E-3F69-4759-88D3-F50E821645EF}"/>
              </a:ext>
            </a:extLst>
          </p:cNvPr>
          <p:cNvSpPr/>
          <p:nvPr/>
        </p:nvSpPr>
        <p:spPr>
          <a:xfrm rot="10800000">
            <a:off x="-14149" y="-1825801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1" name="Imagem 30">
            <a:hlinkClick r:id="rId10" action="ppaction://hlinksldjump"/>
            <a:extLst>
              <a:ext uri="{FF2B5EF4-FFF2-40B4-BE49-F238E27FC236}">
                <a16:creationId xmlns:a16="http://schemas.microsoft.com/office/drawing/2014/main" id="{E1658826-B9FE-401E-9D90-C0C89E8C412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47" name="Imagem 46">
            <a:hlinkClick r:id="rId12" action="ppaction://hlinksldjump"/>
            <a:extLst>
              <a:ext uri="{FF2B5EF4-FFF2-40B4-BE49-F238E27FC236}">
                <a16:creationId xmlns:a16="http://schemas.microsoft.com/office/drawing/2014/main" id="{0B53FD1E-A30A-4EDC-AF7F-9C3E646D4A1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48" name="Imagem 47">
            <a:hlinkClick r:id="rId14" action="ppaction://hlinksldjump"/>
            <a:extLst>
              <a:ext uri="{FF2B5EF4-FFF2-40B4-BE49-F238E27FC236}">
                <a16:creationId xmlns:a16="http://schemas.microsoft.com/office/drawing/2014/main" id="{7DAADB1B-665F-4751-848D-660C4A280D8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50" name="Imagem 49">
            <a:hlinkClick r:id="rId16" action="ppaction://hlinksldjump"/>
            <a:extLst>
              <a:ext uri="{FF2B5EF4-FFF2-40B4-BE49-F238E27FC236}">
                <a16:creationId xmlns:a16="http://schemas.microsoft.com/office/drawing/2014/main" id="{D160DED2-50B1-439A-841B-194DAED86BCB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52" name="Imagem 51">
            <a:hlinkClick r:id="rId18" action="ppaction://hlinksldjump"/>
            <a:extLst>
              <a:ext uri="{FF2B5EF4-FFF2-40B4-BE49-F238E27FC236}">
                <a16:creationId xmlns:a16="http://schemas.microsoft.com/office/drawing/2014/main" id="{8F278CA7-4B00-4F7D-B39C-F462BB4F25BE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903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A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226EBE1-74FE-4B63-91AF-B44D50E2F632}"/>
              </a:ext>
            </a:extLst>
          </p:cNvPr>
          <p:cNvGrpSpPr/>
          <p:nvPr/>
        </p:nvGrpSpPr>
        <p:grpSpPr>
          <a:xfrm>
            <a:off x="831866" y="4673857"/>
            <a:ext cx="828000" cy="828000"/>
            <a:chOff x="831866" y="4673857"/>
            <a:chExt cx="828000" cy="82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E24DA1C-C521-4AD7-BAD2-836405069D73}"/>
                </a:ext>
              </a:extLst>
            </p:cNvPr>
            <p:cNvSpPr/>
            <p:nvPr/>
          </p:nvSpPr>
          <p:spPr>
            <a:xfrm>
              <a:off x="831866" y="467385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AE9A2FC7-DA5B-457E-95E6-F292BB719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605" y="4728153"/>
              <a:ext cx="720000" cy="720000"/>
            </a:xfrm>
            <a:prstGeom prst="rect">
              <a:avLst/>
            </a:prstGeom>
          </p:spPr>
        </p:pic>
      </p:grpSp>
      <p:pic>
        <p:nvPicPr>
          <p:cNvPr id="53" name="Imagem 52">
            <a:extLst>
              <a:ext uri="{FF2B5EF4-FFF2-40B4-BE49-F238E27FC236}">
                <a16:creationId xmlns:a16="http://schemas.microsoft.com/office/drawing/2014/main" id="{C19B9A71-F8DF-4C17-BE59-2B78203F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69FBAEA-3A04-457E-9DC5-4FE3A6166CC7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C8BE00-2DD8-4041-8BCA-2BD64848DB4C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D094F5B1-2965-4869-9CCB-642C31C9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6798C960-14D8-4769-B0EE-2AC8235BAA7B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335A928-F443-4E64-8252-69D467AB9ECF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D297F74D-C9C2-4A88-8955-59FFC1C66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B29E0AA-2470-4F21-A89F-CCF9A4D3D463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2E2768C-FAD2-4813-B513-C7874861CCE6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F7E72927-4E78-43D6-A4C5-3B39992F7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07AB21B-A270-4F74-AA9A-9CC8689300EC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549DDCC-D625-4FCF-A6A4-AC1E67FB6ED2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0" name="Imagem 39">
              <a:extLst>
                <a:ext uri="{FF2B5EF4-FFF2-40B4-BE49-F238E27FC236}">
                  <a16:creationId xmlns:a16="http://schemas.microsoft.com/office/drawing/2014/main" id="{8981FA69-46C0-4242-A667-6184C344D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D7F4C3B8-6AA1-4B9A-9B87-97ECFE3657D6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A485D19-6B3B-4407-BCF9-30D61E6AA034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6816B84B-F246-47C6-8F4D-32AB19BB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3DBA191E-3F69-4759-88D3-F50E821645EF}"/>
              </a:ext>
            </a:extLst>
          </p:cNvPr>
          <p:cNvSpPr/>
          <p:nvPr/>
        </p:nvSpPr>
        <p:spPr>
          <a:xfrm rot="10800000">
            <a:off x="-14149" y="-1825801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1" name="Imagem 30">
            <a:hlinkClick r:id="rId9" action="ppaction://hlinksldjump"/>
            <a:extLst>
              <a:ext uri="{FF2B5EF4-FFF2-40B4-BE49-F238E27FC236}">
                <a16:creationId xmlns:a16="http://schemas.microsoft.com/office/drawing/2014/main" id="{E1658826-B9FE-401E-9D90-C0C89E8C4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47" name="Imagem 46">
            <a:hlinkClick r:id="rId11" action="ppaction://hlinksldjump"/>
            <a:extLst>
              <a:ext uri="{FF2B5EF4-FFF2-40B4-BE49-F238E27FC236}">
                <a16:creationId xmlns:a16="http://schemas.microsoft.com/office/drawing/2014/main" id="{0B53FD1E-A30A-4EDC-AF7F-9C3E646D4A18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48" name="Imagem 47">
            <a:hlinkClick r:id="rId13" action="ppaction://hlinksldjump"/>
            <a:extLst>
              <a:ext uri="{FF2B5EF4-FFF2-40B4-BE49-F238E27FC236}">
                <a16:creationId xmlns:a16="http://schemas.microsoft.com/office/drawing/2014/main" id="{7DAADB1B-665F-4751-848D-660C4A280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50" name="Imagem 49">
            <a:hlinkClick r:id="rId15" action="ppaction://hlinksldjump"/>
            <a:extLst>
              <a:ext uri="{FF2B5EF4-FFF2-40B4-BE49-F238E27FC236}">
                <a16:creationId xmlns:a16="http://schemas.microsoft.com/office/drawing/2014/main" id="{D160DED2-50B1-439A-841B-194DAED86BC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52" name="Imagem 51">
            <a:hlinkClick r:id="rId17" action="ppaction://hlinksldjump"/>
            <a:extLst>
              <a:ext uri="{FF2B5EF4-FFF2-40B4-BE49-F238E27FC236}">
                <a16:creationId xmlns:a16="http://schemas.microsoft.com/office/drawing/2014/main" id="{8F278CA7-4B00-4F7D-B39C-F462BB4F25BE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5801B9D-E029-4D63-BBA1-965337ABBF02}"/>
              </a:ext>
            </a:extLst>
          </p:cNvPr>
          <p:cNvGrpSpPr/>
          <p:nvPr/>
        </p:nvGrpSpPr>
        <p:grpSpPr>
          <a:xfrm>
            <a:off x="2586719" y="3512186"/>
            <a:ext cx="7018562" cy="1129616"/>
            <a:chOff x="1045630" y="1614793"/>
            <a:chExt cx="8998156" cy="1439999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13A2AE8D-F2D8-4DCB-9DA0-813662FD8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13"/>
            <a:stretch/>
          </p:blipFill>
          <p:spPr>
            <a:xfrm>
              <a:off x="2423786" y="1917878"/>
              <a:ext cx="7620000" cy="1133758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63BF99E-3D59-4FBC-90E1-150A68B1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clrChange>
                <a:clrFrom>
                  <a:srgbClr val="FBBC04"/>
                </a:clrFrom>
                <a:clrTo>
                  <a:srgbClr val="FBBC0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5630" y="1614793"/>
              <a:ext cx="1440000" cy="1439999"/>
            </a:xfrm>
            <a:prstGeom prst="rect">
              <a:avLst/>
            </a:prstGeom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BB0EA6E-7D67-4A70-AA82-9B64993F629D}"/>
              </a:ext>
            </a:extLst>
          </p:cNvPr>
          <p:cNvGrpSpPr/>
          <p:nvPr/>
        </p:nvGrpSpPr>
        <p:grpSpPr>
          <a:xfrm>
            <a:off x="2586719" y="1565925"/>
            <a:ext cx="6442134" cy="1823756"/>
            <a:chOff x="2586719" y="2522803"/>
            <a:chExt cx="6442134" cy="1823756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E8251B8-E708-4631-A09C-7B69D2CD1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719" y="2522803"/>
              <a:ext cx="1130400" cy="1130400"/>
            </a:xfrm>
            <a:prstGeom prst="rect">
              <a:avLst/>
            </a:prstGeom>
          </p:spPr>
        </p:pic>
        <p:pic>
          <p:nvPicPr>
            <p:cNvPr id="14" name="Imagem 13" descr="Uma imagem com texto&#10;&#10;Descrição gerada automaticamente">
              <a:extLst>
                <a:ext uri="{FF2B5EF4-FFF2-40B4-BE49-F238E27FC236}">
                  <a16:creationId xmlns:a16="http://schemas.microsoft.com/office/drawing/2014/main" id="{0D3B558C-7528-46CE-B6F6-8F6A8D14A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30" t="57024"/>
            <a:stretch/>
          </p:blipFill>
          <p:spPr>
            <a:xfrm>
              <a:off x="3814498" y="2623496"/>
              <a:ext cx="5214355" cy="1723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484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2B54A88B-B9E6-482C-8E3C-143159FF0EB5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F088C46-BC39-41B1-A341-2E1E6B6F2FE8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C0A423C-E953-401F-9FAB-CC5AB51FE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52D4D16-01F6-4EF4-A77D-AD04079169F9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4C834B2-5762-4B17-89AC-8145A5657829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E6B83181-A981-411A-9D16-654AEE644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509181E6-B371-4DB1-A986-B3F1D086898E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64F5955-0F0A-4D14-AE5C-11913A8AFBFB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0AAA6540-729B-45AE-9016-DDB3AE21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0A417790-4FE2-4FCB-B349-FE3134050034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F97FFEE-1005-46EA-80A0-5294431564BF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3BDC0707-59DF-43C5-801E-82940F568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075D6EA-D9A3-438B-93D5-0E9407CAB9D7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62A9B9D-ECB7-4299-AFE0-6EBA9297137A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874FEFAB-F5E1-48C8-9B50-BBA85846A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pic>
        <p:nvPicPr>
          <p:cNvPr id="7" name="Imagem 6" descr="Uma imagem com texto, ClipArt, gráficos de vetor&#10;&#10;Descrição gerada automaticamente">
            <a:extLst>
              <a:ext uri="{FF2B5EF4-FFF2-40B4-BE49-F238E27FC236}">
                <a16:creationId xmlns:a16="http://schemas.microsoft.com/office/drawing/2014/main" id="{64A81195-498D-4D96-9B71-6FAE74EBE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20" y="2195181"/>
            <a:ext cx="4491687" cy="2042180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F738429-A698-4F7E-A2DE-87C78E767B5E}"/>
              </a:ext>
            </a:extLst>
          </p:cNvPr>
          <p:cNvGrpSpPr/>
          <p:nvPr/>
        </p:nvGrpSpPr>
        <p:grpSpPr>
          <a:xfrm>
            <a:off x="831866" y="5812909"/>
            <a:ext cx="828000" cy="828000"/>
            <a:chOff x="2437284" y="5751517"/>
            <a:chExt cx="828000" cy="828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1B5E22A-1BD8-4730-9910-6022C89A24BB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5681699E-3C5A-4F24-98B2-076BCF826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8067E12D-B193-49FC-B60E-DD46D2363DD3}"/>
              </a:ext>
            </a:extLst>
          </p:cNvPr>
          <p:cNvSpPr/>
          <p:nvPr/>
        </p:nvSpPr>
        <p:spPr>
          <a:xfrm rot="10800000">
            <a:off x="-14149" y="-707500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4" name="Imagem 43">
            <a:hlinkClick r:id="rId9" action="ppaction://hlinksldjump"/>
            <a:extLst>
              <a:ext uri="{FF2B5EF4-FFF2-40B4-BE49-F238E27FC236}">
                <a16:creationId xmlns:a16="http://schemas.microsoft.com/office/drawing/2014/main" id="{EBEB8433-7710-4B2E-9467-D0AEF6BB0CB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1" action="ppaction://hlinksldjump"/>
            <a:extLst>
              <a:ext uri="{FF2B5EF4-FFF2-40B4-BE49-F238E27FC236}">
                <a16:creationId xmlns:a16="http://schemas.microsoft.com/office/drawing/2014/main" id="{5D3DC0CA-F1AB-4A1E-BC65-DD3B2A679F10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3" action="ppaction://hlinksldjump"/>
            <a:extLst>
              <a:ext uri="{FF2B5EF4-FFF2-40B4-BE49-F238E27FC236}">
                <a16:creationId xmlns:a16="http://schemas.microsoft.com/office/drawing/2014/main" id="{C345D24D-EAF2-47B5-A06F-3C6622D357C7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alphaModFix amt="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5" name="Imagem 64">
            <a:hlinkClick r:id="rId15" action="ppaction://hlinksldjump"/>
            <a:extLst>
              <a:ext uri="{FF2B5EF4-FFF2-40B4-BE49-F238E27FC236}">
                <a16:creationId xmlns:a16="http://schemas.microsoft.com/office/drawing/2014/main" id="{366276EE-A1C4-40BC-8B8F-161A760B7F5A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67" name="Imagem 66">
            <a:hlinkClick r:id="rId17" action="ppaction://hlinksldjump"/>
            <a:extLst>
              <a:ext uri="{FF2B5EF4-FFF2-40B4-BE49-F238E27FC236}">
                <a16:creationId xmlns:a16="http://schemas.microsoft.com/office/drawing/2014/main" id="{446E0F46-375E-4328-8925-18E46D19CE06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35" name="Imagem 34">
            <a:hlinkClick r:id="rId19" action="ppaction://hlinksldjump"/>
            <a:extLst>
              <a:ext uri="{FF2B5EF4-FFF2-40B4-BE49-F238E27FC236}">
                <a16:creationId xmlns:a16="http://schemas.microsoft.com/office/drawing/2014/main" id="{931805B1-2DD9-411F-B7C2-041DC9F6A103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3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52D4D16-01F6-4EF4-A77D-AD04079169F9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4C834B2-5762-4B17-89AC-8145A5657829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E6B83181-A981-411A-9D16-654AEE644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509181E6-B371-4DB1-A986-B3F1D086898E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64F5955-0F0A-4D14-AE5C-11913A8AFBFB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0AAA6540-729B-45AE-9016-DDB3AE21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0A417790-4FE2-4FCB-B349-FE3134050034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F97FFEE-1005-46EA-80A0-5294431564BF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3BDC0707-59DF-43C5-801E-82940F568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075D6EA-D9A3-438B-93D5-0E9407CAB9D7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62A9B9D-ECB7-4299-AFE0-6EBA9297137A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874FEFAB-F5E1-48C8-9B50-BBA85846A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CEBA0DCE-746E-4A4F-BAB4-7D5E9ED87A05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A0EDA39-D3D2-45CF-A88E-868AD10504D1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3D26A714-9952-49F0-A96B-88A51E25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F598A71-A968-4528-B0DA-2C51DE82F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69" y="5714452"/>
            <a:ext cx="1790025" cy="484914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F738429-A698-4F7E-A2DE-87C78E767B5E}"/>
              </a:ext>
            </a:extLst>
          </p:cNvPr>
          <p:cNvGrpSpPr/>
          <p:nvPr/>
        </p:nvGrpSpPr>
        <p:grpSpPr>
          <a:xfrm>
            <a:off x="831866" y="5812909"/>
            <a:ext cx="828000" cy="828000"/>
            <a:chOff x="2437284" y="5751517"/>
            <a:chExt cx="828000" cy="828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1B5E22A-1BD8-4730-9910-6022C89A24BB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5681699E-3C5A-4F24-98B2-076BCF826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8067E12D-B193-49FC-B60E-DD46D2363DD3}"/>
              </a:ext>
            </a:extLst>
          </p:cNvPr>
          <p:cNvSpPr/>
          <p:nvPr/>
        </p:nvSpPr>
        <p:spPr>
          <a:xfrm rot="10800000">
            <a:off x="-14149" y="-707500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4" name="Imagem 43">
            <a:hlinkClick r:id="rId9" action="ppaction://hlinksldjump"/>
            <a:extLst>
              <a:ext uri="{FF2B5EF4-FFF2-40B4-BE49-F238E27FC236}">
                <a16:creationId xmlns:a16="http://schemas.microsoft.com/office/drawing/2014/main" id="{EBEB8433-7710-4B2E-9467-D0AEF6BB0CB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61" name="Imagem 60">
            <a:hlinkClick r:id="rId11" action="ppaction://hlinksldjump"/>
            <a:extLst>
              <a:ext uri="{FF2B5EF4-FFF2-40B4-BE49-F238E27FC236}">
                <a16:creationId xmlns:a16="http://schemas.microsoft.com/office/drawing/2014/main" id="{5D3DC0CA-F1AB-4A1E-BC65-DD3B2A679F10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63" name="Imagem 62">
            <a:hlinkClick r:id="rId13" action="ppaction://hlinksldjump"/>
            <a:extLst>
              <a:ext uri="{FF2B5EF4-FFF2-40B4-BE49-F238E27FC236}">
                <a16:creationId xmlns:a16="http://schemas.microsoft.com/office/drawing/2014/main" id="{C345D24D-EAF2-47B5-A06F-3C6622D357C7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alphaModFix amt="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65" name="Imagem 64">
            <a:hlinkClick r:id="rId15" action="ppaction://hlinksldjump"/>
            <a:extLst>
              <a:ext uri="{FF2B5EF4-FFF2-40B4-BE49-F238E27FC236}">
                <a16:creationId xmlns:a16="http://schemas.microsoft.com/office/drawing/2014/main" id="{366276EE-A1C4-40BC-8B8F-161A760B7F5A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67" name="Imagem 66">
            <a:hlinkClick r:id="rId17" action="ppaction://hlinksldjump"/>
            <a:extLst>
              <a:ext uri="{FF2B5EF4-FFF2-40B4-BE49-F238E27FC236}">
                <a16:creationId xmlns:a16="http://schemas.microsoft.com/office/drawing/2014/main" id="{446E0F46-375E-4328-8925-18E46D19CE06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sp>
        <p:nvSpPr>
          <p:cNvPr id="159" name="Rectangle: Top Corners Rounded 11">
            <a:extLst>
              <a:ext uri="{FF2B5EF4-FFF2-40B4-BE49-F238E27FC236}">
                <a16:creationId xmlns:a16="http://schemas.microsoft.com/office/drawing/2014/main" id="{8D61F40F-56D3-40BD-B1E8-203B846D60BF}"/>
              </a:ext>
            </a:extLst>
          </p:cNvPr>
          <p:cNvSpPr/>
          <p:nvPr/>
        </p:nvSpPr>
        <p:spPr>
          <a:xfrm>
            <a:off x="5183313" y="1329221"/>
            <a:ext cx="1591582" cy="2113158"/>
          </a:xfrm>
          <a:prstGeom prst="round2SameRect">
            <a:avLst>
              <a:gd name="adj1" fmla="val 12063"/>
              <a:gd name="adj2" fmla="val 0"/>
            </a:avLst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: Top Corners Rounded 11">
            <a:extLst>
              <a:ext uri="{FF2B5EF4-FFF2-40B4-BE49-F238E27FC236}">
                <a16:creationId xmlns:a16="http://schemas.microsoft.com/office/drawing/2014/main" id="{B21D7478-FED2-4230-B732-0A3371614060}"/>
              </a:ext>
            </a:extLst>
          </p:cNvPr>
          <p:cNvSpPr/>
          <p:nvPr/>
        </p:nvSpPr>
        <p:spPr>
          <a:xfrm flipV="1">
            <a:off x="5183313" y="3178300"/>
            <a:ext cx="1591582" cy="1575053"/>
          </a:xfrm>
          <a:prstGeom prst="round2SameRect">
            <a:avLst>
              <a:gd name="adj1" fmla="val 12063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46">
            <a:extLst>
              <a:ext uri="{FF2B5EF4-FFF2-40B4-BE49-F238E27FC236}">
                <a16:creationId xmlns:a16="http://schemas.microsoft.com/office/drawing/2014/main" id="{79151667-2EAE-45D3-BCBC-A2F7B2748C1C}"/>
              </a:ext>
            </a:extLst>
          </p:cNvPr>
          <p:cNvSpPr txBox="1"/>
          <p:nvPr/>
        </p:nvSpPr>
        <p:spPr>
          <a:xfrm>
            <a:off x="5183313" y="3290771"/>
            <a:ext cx="159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6A6A6"/>
                </a:solidFill>
                <a:latin typeface="Tw Cen MT" panose="020B0602020104020603" pitchFamily="34" charset="0"/>
              </a:rPr>
              <a:t>Iuri Soares</a:t>
            </a:r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48DD2D6C-5032-41CB-8692-597B8808337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9104" y="3905950"/>
            <a:ext cx="540000" cy="540000"/>
          </a:xfrm>
          <a:prstGeom prst="rect">
            <a:avLst/>
          </a:prstGeom>
        </p:spPr>
      </p:pic>
      <p:sp>
        <p:nvSpPr>
          <p:cNvPr id="165" name="Rectangle: Top Corners Rounded 11">
            <a:extLst>
              <a:ext uri="{FF2B5EF4-FFF2-40B4-BE49-F238E27FC236}">
                <a16:creationId xmlns:a16="http://schemas.microsoft.com/office/drawing/2014/main" id="{3AE9852A-92AE-41E2-AC86-BD311B6428B0}"/>
              </a:ext>
            </a:extLst>
          </p:cNvPr>
          <p:cNvSpPr/>
          <p:nvPr/>
        </p:nvSpPr>
        <p:spPr>
          <a:xfrm>
            <a:off x="6859056" y="1329221"/>
            <a:ext cx="1591582" cy="2113158"/>
          </a:xfrm>
          <a:prstGeom prst="round2SameRect">
            <a:avLst>
              <a:gd name="adj1" fmla="val 12063"/>
              <a:gd name="adj2" fmla="val 0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tangle: Top Corners Rounded 11">
            <a:extLst>
              <a:ext uri="{FF2B5EF4-FFF2-40B4-BE49-F238E27FC236}">
                <a16:creationId xmlns:a16="http://schemas.microsoft.com/office/drawing/2014/main" id="{A898F159-2DFA-487D-8926-37B11ED04BC1}"/>
              </a:ext>
            </a:extLst>
          </p:cNvPr>
          <p:cNvSpPr/>
          <p:nvPr/>
        </p:nvSpPr>
        <p:spPr>
          <a:xfrm flipV="1">
            <a:off x="6859056" y="3178300"/>
            <a:ext cx="1591582" cy="1575053"/>
          </a:xfrm>
          <a:prstGeom prst="round2SameRect">
            <a:avLst>
              <a:gd name="adj1" fmla="val 12063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46">
            <a:extLst>
              <a:ext uri="{FF2B5EF4-FFF2-40B4-BE49-F238E27FC236}">
                <a16:creationId xmlns:a16="http://schemas.microsoft.com/office/drawing/2014/main" id="{1A053598-C4B0-4482-B2E5-F287FEB22D7E}"/>
              </a:ext>
            </a:extLst>
          </p:cNvPr>
          <p:cNvSpPr txBox="1"/>
          <p:nvPr/>
        </p:nvSpPr>
        <p:spPr>
          <a:xfrm>
            <a:off x="6859056" y="3290771"/>
            <a:ext cx="159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6A6A6"/>
                </a:solidFill>
                <a:latin typeface="Tw Cen MT" panose="020B0602020104020603" pitchFamily="34" charset="0"/>
              </a:rPr>
              <a:t>Cristiano Rocha</a:t>
            </a:r>
          </a:p>
        </p:txBody>
      </p:sp>
      <p:pic>
        <p:nvPicPr>
          <p:cNvPr id="164" name="Imagem 163">
            <a:extLst>
              <a:ext uri="{FF2B5EF4-FFF2-40B4-BE49-F238E27FC236}">
                <a16:creationId xmlns:a16="http://schemas.microsoft.com/office/drawing/2014/main" id="{0030D817-09ED-4D9A-9468-42F7F81543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84847" y="3905950"/>
            <a:ext cx="540000" cy="540000"/>
          </a:xfrm>
          <a:prstGeom prst="rect">
            <a:avLst/>
          </a:prstGeom>
        </p:spPr>
      </p:pic>
      <p:sp>
        <p:nvSpPr>
          <p:cNvPr id="171" name="Rectangle: Top Corners Rounded 11">
            <a:extLst>
              <a:ext uri="{FF2B5EF4-FFF2-40B4-BE49-F238E27FC236}">
                <a16:creationId xmlns:a16="http://schemas.microsoft.com/office/drawing/2014/main" id="{58C4C9E0-CAAA-4B9D-A1CD-9C49B7B5C3D4}"/>
              </a:ext>
            </a:extLst>
          </p:cNvPr>
          <p:cNvSpPr/>
          <p:nvPr/>
        </p:nvSpPr>
        <p:spPr>
          <a:xfrm>
            <a:off x="8534799" y="1329221"/>
            <a:ext cx="1591582" cy="2113158"/>
          </a:xfrm>
          <a:prstGeom prst="round2SameRect">
            <a:avLst>
              <a:gd name="adj1" fmla="val 12063"/>
              <a:gd name="adj2" fmla="val 0"/>
            </a:avLst>
          </a:prstGeom>
          <a:blipFill dpi="0"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: Top Corners Rounded 11">
            <a:extLst>
              <a:ext uri="{FF2B5EF4-FFF2-40B4-BE49-F238E27FC236}">
                <a16:creationId xmlns:a16="http://schemas.microsoft.com/office/drawing/2014/main" id="{EED8C362-2A31-4B11-B1A4-542C7EAE136B}"/>
              </a:ext>
            </a:extLst>
          </p:cNvPr>
          <p:cNvSpPr/>
          <p:nvPr/>
        </p:nvSpPr>
        <p:spPr>
          <a:xfrm flipV="1">
            <a:off x="8534799" y="3178300"/>
            <a:ext cx="1591582" cy="1575053"/>
          </a:xfrm>
          <a:prstGeom prst="round2SameRect">
            <a:avLst>
              <a:gd name="adj1" fmla="val 12063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46">
            <a:extLst>
              <a:ext uri="{FF2B5EF4-FFF2-40B4-BE49-F238E27FC236}">
                <a16:creationId xmlns:a16="http://schemas.microsoft.com/office/drawing/2014/main" id="{505F8882-7EBE-41C6-BFDF-019393DBEA51}"/>
              </a:ext>
            </a:extLst>
          </p:cNvPr>
          <p:cNvSpPr txBox="1"/>
          <p:nvPr/>
        </p:nvSpPr>
        <p:spPr>
          <a:xfrm>
            <a:off x="8534799" y="3290771"/>
            <a:ext cx="159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rgbClr val="A6A6A6"/>
                </a:solidFill>
                <a:latin typeface="Tw Cen MT" panose="020B0602020104020603" pitchFamily="34" charset="0"/>
              </a:rPr>
              <a:t>Diogo</a:t>
            </a:r>
            <a:r>
              <a:rPr lang="en-US" sz="1400" b="1" dirty="0">
                <a:solidFill>
                  <a:srgbClr val="A6A6A6"/>
                </a:solidFill>
                <a:latin typeface="Tw Cen MT" panose="020B0602020104020603" pitchFamily="34" charset="0"/>
              </a:rPr>
              <a:t> Pinto</a:t>
            </a:r>
          </a:p>
        </p:txBody>
      </p:sp>
      <p:pic>
        <p:nvPicPr>
          <p:cNvPr id="170" name="Imagem 169">
            <a:extLst>
              <a:ext uri="{FF2B5EF4-FFF2-40B4-BE49-F238E27FC236}">
                <a16:creationId xmlns:a16="http://schemas.microsoft.com/office/drawing/2014/main" id="{E9D6F2A9-8D36-4876-B276-BFA78613734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60590" y="3905950"/>
            <a:ext cx="540000" cy="540000"/>
          </a:xfrm>
          <a:prstGeom prst="rect">
            <a:avLst/>
          </a:prstGeom>
        </p:spPr>
      </p:pic>
      <p:sp>
        <p:nvSpPr>
          <p:cNvPr id="177" name="Rectangle: Top Corners Rounded 11">
            <a:extLst>
              <a:ext uri="{FF2B5EF4-FFF2-40B4-BE49-F238E27FC236}">
                <a16:creationId xmlns:a16="http://schemas.microsoft.com/office/drawing/2014/main" id="{40D5CCC7-F8E7-4B0B-A224-75C7BC9F3438}"/>
              </a:ext>
            </a:extLst>
          </p:cNvPr>
          <p:cNvSpPr/>
          <p:nvPr/>
        </p:nvSpPr>
        <p:spPr>
          <a:xfrm>
            <a:off x="10210542" y="1329221"/>
            <a:ext cx="1591582" cy="2305960"/>
          </a:xfrm>
          <a:prstGeom prst="round2SameRect">
            <a:avLst>
              <a:gd name="adj1" fmla="val 12063"/>
              <a:gd name="adj2" fmla="val 0"/>
            </a:avLst>
          </a:prstGeom>
          <a:blipFill dpi="0"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Rectangle: Top Corners Rounded 11">
            <a:extLst>
              <a:ext uri="{FF2B5EF4-FFF2-40B4-BE49-F238E27FC236}">
                <a16:creationId xmlns:a16="http://schemas.microsoft.com/office/drawing/2014/main" id="{BC4DD1C9-EF9C-4703-920E-F0D1B7852B30}"/>
              </a:ext>
            </a:extLst>
          </p:cNvPr>
          <p:cNvSpPr/>
          <p:nvPr/>
        </p:nvSpPr>
        <p:spPr>
          <a:xfrm flipV="1">
            <a:off x="10210542" y="3178300"/>
            <a:ext cx="1591582" cy="1575053"/>
          </a:xfrm>
          <a:prstGeom prst="round2SameRect">
            <a:avLst>
              <a:gd name="adj1" fmla="val 12063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46">
            <a:extLst>
              <a:ext uri="{FF2B5EF4-FFF2-40B4-BE49-F238E27FC236}">
                <a16:creationId xmlns:a16="http://schemas.microsoft.com/office/drawing/2014/main" id="{D577AFF3-AFBE-4FBE-A302-992C05FE8D3E}"/>
              </a:ext>
            </a:extLst>
          </p:cNvPr>
          <p:cNvSpPr txBox="1"/>
          <p:nvPr/>
        </p:nvSpPr>
        <p:spPr>
          <a:xfrm>
            <a:off x="10210542" y="3290771"/>
            <a:ext cx="159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6A6A6"/>
                </a:solidFill>
                <a:latin typeface="Tw Cen MT" panose="020B0602020104020603" pitchFamily="34" charset="0"/>
              </a:rPr>
              <a:t>Rui Campos</a:t>
            </a:r>
          </a:p>
        </p:txBody>
      </p:sp>
      <p:pic>
        <p:nvPicPr>
          <p:cNvPr id="176" name="Imagem 175">
            <a:extLst>
              <a:ext uri="{FF2B5EF4-FFF2-40B4-BE49-F238E27FC236}">
                <a16:creationId xmlns:a16="http://schemas.microsoft.com/office/drawing/2014/main" id="{3976106B-C562-435E-ABEC-DE57CAD54C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6333" y="3905950"/>
            <a:ext cx="540000" cy="540000"/>
          </a:xfrm>
          <a:prstGeom prst="rect">
            <a:avLst/>
          </a:prstGeom>
        </p:spPr>
      </p:pic>
      <p:sp>
        <p:nvSpPr>
          <p:cNvPr id="153" name="Rectangle: Top Corners Rounded 11">
            <a:extLst>
              <a:ext uri="{FF2B5EF4-FFF2-40B4-BE49-F238E27FC236}">
                <a16:creationId xmlns:a16="http://schemas.microsoft.com/office/drawing/2014/main" id="{8F45E44D-F67C-467D-870D-9947E424F674}"/>
              </a:ext>
            </a:extLst>
          </p:cNvPr>
          <p:cNvSpPr/>
          <p:nvPr/>
        </p:nvSpPr>
        <p:spPr>
          <a:xfrm>
            <a:off x="3507570" y="1329221"/>
            <a:ext cx="1591582" cy="2113158"/>
          </a:xfrm>
          <a:prstGeom prst="round2SameRect">
            <a:avLst>
              <a:gd name="adj1" fmla="val 12063"/>
              <a:gd name="adj2" fmla="val 0"/>
            </a:avLst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: Top Corners Rounded 11">
            <a:extLst>
              <a:ext uri="{FF2B5EF4-FFF2-40B4-BE49-F238E27FC236}">
                <a16:creationId xmlns:a16="http://schemas.microsoft.com/office/drawing/2014/main" id="{81B74BF5-970A-4C95-AE6C-0F255ABCC872}"/>
              </a:ext>
            </a:extLst>
          </p:cNvPr>
          <p:cNvSpPr/>
          <p:nvPr/>
        </p:nvSpPr>
        <p:spPr>
          <a:xfrm flipV="1">
            <a:off x="3507570" y="3178300"/>
            <a:ext cx="1591582" cy="1575053"/>
          </a:xfrm>
          <a:prstGeom prst="round2SameRect">
            <a:avLst>
              <a:gd name="adj1" fmla="val 12063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46">
            <a:extLst>
              <a:ext uri="{FF2B5EF4-FFF2-40B4-BE49-F238E27FC236}">
                <a16:creationId xmlns:a16="http://schemas.microsoft.com/office/drawing/2014/main" id="{B0DE1324-C1AA-4C5D-B13F-2128CBFA6171}"/>
              </a:ext>
            </a:extLst>
          </p:cNvPr>
          <p:cNvSpPr txBox="1"/>
          <p:nvPr/>
        </p:nvSpPr>
        <p:spPr>
          <a:xfrm>
            <a:off x="3507570" y="3290771"/>
            <a:ext cx="159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6A6A6"/>
                </a:solidFill>
                <a:latin typeface="Tw Cen MT" panose="020B0602020104020603" pitchFamily="34" charset="0"/>
              </a:rPr>
              <a:t>José Fernandes</a:t>
            </a:r>
          </a:p>
        </p:txBody>
      </p:sp>
      <p:pic>
        <p:nvPicPr>
          <p:cNvPr id="152" name="Imagem 151">
            <a:extLst>
              <a:ext uri="{FF2B5EF4-FFF2-40B4-BE49-F238E27FC236}">
                <a16:creationId xmlns:a16="http://schemas.microsoft.com/office/drawing/2014/main" id="{D0C4EF1B-63A4-4537-B4C0-A8D8963AFE5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64536" y="3869181"/>
            <a:ext cx="540000" cy="54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B2E14A-A176-47B8-8DC0-8BE90C1AD0A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91095" y="3869181"/>
            <a:ext cx="540000" cy="540000"/>
          </a:xfrm>
          <a:prstGeom prst="rect">
            <a:avLst/>
          </a:prstGeom>
        </p:spPr>
      </p:pic>
      <p:sp>
        <p:nvSpPr>
          <p:cNvPr id="121" name="Rectangle: Top Corners Rounded 11">
            <a:extLst>
              <a:ext uri="{FF2B5EF4-FFF2-40B4-BE49-F238E27FC236}">
                <a16:creationId xmlns:a16="http://schemas.microsoft.com/office/drawing/2014/main" id="{BC15F1E0-64ED-43A5-9E4A-1C5F88B44E71}"/>
              </a:ext>
            </a:extLst>
          </p:cNvPr>
          <p:cNvSpPr/>
          <p:nvPr/>
        </p:nvSpPr>
        <p:spPr>
          <a:xfrm>
            <a:off x="1782547" y="1329221"/>
            <a:ext cx="1591582" cy="2113158"/>
          </a:xfrm>
          <a:prstGeom prst="round2SameRect">
            <a:avLst>
              <a:gd name="adj1" fmla="val 12063"/>
              <a:gd name="adj2" fmla="val 0"/>
            </a:avLst>
          </a:prstGeom>
          <a:blipFill dpi="0"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: Top Corners Rounded 11">
            <a:extLst>
              <a:ext uri="{FF2B5EF4-FFF2-40B4-BE49-F238E27FC236}">
                <a16:creationId xmlns:a16="http://schemas.microsoft.com/office/drawing/2014/main" id="{030CAD1F-848D-4275-AC14-F06A2B3C5237}"/>
              </a:ext>
            </a:extLst>
          </p:cNvPr>
          <p:cNvSpPr/>
          <p:nvPr/>
        </p:nvSpPr>
        <p:spPr>
          <a:xfrm flipV="1">
            <a:off x="1782547" y="3178300"/>
            <a:ext cx="1591582" cy="1575053"/>
          </a:xfrm>
          <a:prstGeom prst="round2SameRect">
            <a:avLst>
              <a:gd name="adj1" fmla="val 12063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46">
            <a:extLst>
              <a:ext uri="{FF2B5EF4-FFF2-40B4-BE49-F238E27FC236}">
                <a16:creationId xmlns:a16="http://schemas.microsoft.com/office/drawing/2014/main" id="{E910D58D-5A4B-46CE-B2B0-F5678969CDE1}"/>
              </a:ext>
            </a:extLst>
          </p:cNvPr>
          <p:cNvSpPr txBox="1"/>
          <p:nvPr/>
        </p:nvSpPr>
        <p:spPr>
          <a:xfrm>
            <a:off x="1782547" y="3290771"/>
            <a:ext cx="1591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A6A6A6"/>
                </a:solidFill>
                <a:latin typeface="Tw Cen MT" panose="020B0602020104020603" pitchFamily="34" charset="0"/>
              </a:rPr>
              <a:t>Catarina Araújo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3BCF1-AE39-4268-85EE-1BDEF9755D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97984" y="3895729"/>
            <a:ext cx="540000" cy="54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9982846-825E-42C5-91BB-B29C0F71AB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21079" y="3895729"/>
            <a:ext cx="540000" cy="540000"/>
          </a:xfrm>
          <a:prstGeom prst="rect">
            <a:avLst/>
          </a:prstGeom>
        </p:spPr>
      </p:pic>
      <p:pic>
        <p:nvPicPr>
          <p:cNvPr id="75" name="Imagem 74">
            <a:hlinkClick r:id="rId29" action="ppaction://hlinksldjump"/>
            <a:extLst>
              <a:ext uri="{FF2B5EF4-FFF2-40B4-BE49-F238E27FC236}">
                <a16:creationId xmlns:a16="http://schemas.microsoft.com/office/drawing/2014/main" id="{2FD3B0DD-89C9-4E67-85FB-AF2FBB38C78D}"/>
              </a:ext>
            </a:extLst>
          </p:cNvPr>
          <p:cNvPicPr>
            <a:picLocks noChangeAspect="1"/>
          </p:cNvPicPr>
          <p:nvPr/>
        </p:nvPicPr>
        <p:blipFill>
          <a:blip r:embed="rId30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9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000"/>
                            </p:stCondLst>
                            <p:childTnLst>
                              <p:par>
                                <p:cTn id="1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0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57" grpId="0"/>
      <p:bldP spid="165" grpId="0" animBg="1"/>
      <p:bldP spid="166" grpId="0" animBg="1"/>
      <p:bldP spid="163" grpId="0"/>
      <p:bldP spid="171" grpId="0" animBg="1"/>
      <p:bldP spid="172" grpId="0" animBg="1"/>
      <p:bldP spid="169" grpId="0"/>
      <p:bldP spid="177" grpId="0" animBg="1"/>
      <p:bldP spid="178" grpId="0" animBg="1"/>
      <p:bldP spid="175" grpId="0"/>
      <p:bldP spid="153" grpId="0" animBg="1"/>
      <p:bldP spid="154" grpId="0" animBg="1"/>
      <p:bldP spid="151" grpId="0"/>
      <p:bldP spid="121" grpId="0" animBg="1"/>
      <p:bldP spid="134" grpId="0" animBg="1"/>
      <p:bldP spid="1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F279DCB-E7F3-420C-9FA1-AD93A8E9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34" y="2721714"/>
            <a:ext cx="8279557" cy="3266934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D720601-7114-425B-812C-C3A744B2CDE5}"/>
              </a:ext>
            </a:extLst>
          </p:cNvPr>
          <p:cNvGrpSpPr/>
          <p:nvPr/>
        </p:nvGrpSpPr>
        <p:grpSpPr>
          <a:xfrm>
            <a:off x="831866" y="1270823"/>
            <a:ext cx="828000" cy="828000"/>
            <a:chOff x="-1434082" y="2507761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04F88E-7FAD-472A-B55E-22A2CCDB8AD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9D8CDEA0-5657-4748-8E8B-2874E5BE8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E6530A31-1A11-4564-AF3E-9B47E127EC1C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A552756-EFF1-46DF-B5AB-3E69202F9524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093481AA-500F-49C4-893A-AFE084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341FCEA9-B45C-43A7-9D98-314DAADE84C8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D6A5392-352E-46C1-8999-1F9E8AF7CF05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42221CA2-58FD-42AD-AA8A-D6B95B86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636CD6A-5E1C-42E1-B450-5B306923F226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646DABC-1B45-461F-96AF-6EEB42E97AA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5CF24895-E40F-4591-B23A-E851B1943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00B5A5C-639A-47A5-B5F9-C9E73FCBDD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8123A9-A939-4EA7-A88A-2DDCF7D71C96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D239261B-B385-42D9-93AB-5A35525F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D6E4AB06-B4A7-4364-84CF-5743601EF0A4}"/>
              </a:ext>
            </a:extLst>
          </p:cNvPr>
          <p:cNvSpPr/>
          <p:nvPr/>
        </p:nvSpPr>
        <p:spPr>
          <a:xfrm rot="10800000">
            <a:off x="-14149" y="-522331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A0CB5666-4607-42A4-85DD-29D709C8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alphaModFix amt="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2" name="Imagem 51">
            <a:hlinkClick r:id="rId9" action="ppaction://hlinksldjump"/>
            <a:extLst>
              <a:ext uri="{FF2B5EF4-FFF2-40B4-BE49-F238E27FC236}">
                <a16:creationId xmlns:a16="http://schemas.microsoft.com/office/drawing/2014/main" id="{F9942A41-ACE4-4E1D-B69B-D4F0B48DE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54" name="Imagem 53">
            <a:hlinkClick r:id="rId11" action="ppaction://hlinksldjump"/>
            <a:extLst>
              <a:ext uri="{FF2B5EF4-FFF2-40B4-BE49-F238E27FC236}">
                <a16:creationId xmlns:a16="http://schemas.microsoft.com/office/drawing/2014/main" id="{A1CE6B51-55CC-4695-99AD-E9287175097D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55" name="Imagem 54">
            <a:hlinkClick r:id="rId13" action="ppaction://hlinksldjump"/>
            <a:extLst>
              <a:ext uri="{FF2B5EF4-FFF2-40B4-BE49-F238E27FC236}">
                <a16:creationId xmlns:a16="http://schemas.microsoft.com/office/drawing/2014/main" id="{A17DF863-7CDE-4928-A6A9-1029DC983651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57" name="Imagem 56">
            <a:hlinkClick r:id="rId15" action="ppaction://hlinksldjump"/>
            <a:extLst>
              <a:ext uri="{FF2B5EF4-FFF2-40B4-BE49-F238E27FC236}">
                <a16:creationId xmlns:a16="http://schemas.microsoft.com/office/drawing/2014/main" id="{256B1798-01EC-4CB2-8D12-E99A2C178207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BC1A5F-CA1E-45A1-B5A2-8D55728B51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43177" y="1130852"/>
            <a:ext cx="1080000" cy="108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8B8A354-2ACF-4F10-A52E-31ACD6B9C89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75544" y="1171865"/>
            <a:ext cx="1080000" cy="108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C41E4C1-1CD1-4EE3-B4FE-EF5FC235E5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58461" y="1171865"/>
            <a:ext cx="1080000" cy="108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48AB19E-795D-4893-9E66-7E47C91747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38585" y="1154224"/>
            <a:ext cx="1080000" cy="108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3DCCEB3-E152-4532-A60C-C2FDFF071AB9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50000"/>
          </a:blip>
          <a:stretch>
            <a:fillRect/>
          </a:stretch>
        </p:blipFill>
        <p:spPr>
          <a:xfrm>
            <a:off x="4421840" y="1477865"/>
            <a:ext cx="540000" cy="540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0AB31700-347C-4274-8E02-78EC31CE1BC8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50000"/>
          </a:blip>
          <a:stretch>
            <a:fillRect/>
          </a:stretch>
        </p:blipFill>
        <p:spPr>
          <a:xfrm>
            <a:off x="6206289" y="1513162"/>
            <a:ext cx="540000" cy="5400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3280C19F-4624-4978-85E7-F06CC4AE4100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50000"/>
          </a:blip>
          <a:stretch>
            <a:fillRect/>
          </a:stretch>
        </p:blipFill>
        <p:spPr>
          <a:xfrm>
            <a:off x="8010881" y="1477865"/>
            <a:ext cx="540000" cy="54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D6E5A7C-1434-4DE1-BB79-88340718D7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01953" y="3462506"/>
            <a:ext cx="1440000" cy="1440000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id="{59F3A1FA-D44A-4AB9-A40A-D9E16CC12791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9F58E47-3187-4CEC-A9CA-B776F56EA93F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D26287AE-D886-42DA-B164-5BBF78C64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62" name="Imagem 61">
            <a:hlinkClick r:id="rId24" action="ppaction://hlinksldjump"/>
            <a:extLst>
              <a:ext uri="{FF2B5EF4-FFF2-40B4-BE49-F238E27FC236}">
                <a16:creationId xmlns:a16="http://schemas.microsoft.com/office/drawing/2014/main" id="{C51372A1-EB27-4141-ABB5-78A66DE723B2}"/>
              </a:ext>
            </a:extLst>
          </p:cNvPr>
          <p:cNvPicPr>
            <a:picLocks noChangeAspect="1"/>
          </p:cNvPicPr>
          <p:nvPr/>
        </p:nvPicPr>
        <p:blipFill>
          <a:blip r:embed="rId25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2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5E3703-64CE-4C13-A56F-BE3025F13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09" y="1117539"/>
            <a:ext cx="5882697" cy="4131466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D720601-7114-425B-812C-C3A744B2CDE5}"/>
              </a:ext>
            </a:extLst>
          </p:cNvPr>
          <p:cNvGrpSpPr/>
          <p:nvPr/>
        </p:nvGrpSpPr>
        <p:grpSpPr>
          <a:xfrm>
            <a:off x="831866" y="1270823"/>
            <a:ext cx="828000" cy="828000"/>
            <a:chOff x="-1434082" y="2507761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04F88E-7FAD-472A-B55E-22A2CCDB8AD4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9D8CDEA0-5657-4748-8E8B-2874E5BE8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E6530A31-1A11-4564-AF3E-9B47E127EC1C}"/>
              </a:ext>
            </a:extLst>
          </p:cNvPr>
          <p:cNvGrpSpPr/>
          <p:nvPr/>
        </p:nvGrpSpPr>
        <p:grpSpPr>
          <a:xfrm>
            <a:off x="-1012701" y="2423803"/>
            <a:ext cx="828000" cy="828000"/>
            <a:chOff x="3473024" y="1006915"/>
            <a:chExt cx="828000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A552756-EFF1-46DF-B5AB-3E69202F9524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093481AA-500F-49C4-893A-AFE084F6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341FCEA9-B45C-43A7-9D98-314DAADE84C8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D6A5392-352E-46C1-8999-1F9E8AF7CF05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42221CA2-58FD-42AD-AA8A-D6B95B86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636CD6A-5E1C-42E1-B450-5B306923F226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646DABC-1B45-461F-96AF-6EEB42E97AA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5CF24895-E40F-4591-B23A-E851B1943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00B5A5C-639A-47A5-B5F9-C9E73FCBDD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08123A9-A939-4EA7-A88A-2DDCF7D71C96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D239261B-B385-42D9-93AB-5A35525F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D6E4AB06-B4A7-4364-84CF-5743601EF0A4}"/>
              </a:ext>
            </a:extLst>
          </p:cNvPr>
          <p:cNvSpPr/>
          <p:nvPr/>
        </p:nvSpPr>
        <p:spPr>
          <a:xfrm rot="10800000">
            <a:off x="-14149" y="-5223316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A0CB5666-4607-42A4-85DD-29D709C8F1B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alphaModFix amt="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52" name="Imagem 51">
            <a:hlinkClick r:id="rId9" action="ppaction://hlinksldjump"/>
            <a:extLst>
              <a:ext uri="{FF2B5EF4-FFF2-40B4-BE49-F238E27FC236}">
                <a16:creationId xmlns:a16="http://schemas.microsoft.com/office/drawing/2014/main" id="{F9942A41-ACE4-4E1D-B69B-D4F0B48DE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54" name="Imagem 53">
            <a:hlinkClick r:id="rId11" action="ppaction://hlinksldjump"/>
            <a:extLst>
              <a:ext uri="{FF2B5EF4-FFF2-40B4-BE49-F238E27FC236}">
                <a16:creationId xmlns:a16="http://schemas.microsoft.com/office/drawing/2014/main" id="{A1CE6B51-55CC-4695-99AD-E9287175097D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55" name="Imagem 54">
            <a:hlinkClick r:id="rId13" action="ppaction://hlinksldjump"/>
            <a:extLst>
              <a:ext uri="{FF2B5EF4-FFF2-40B4-BE49-F238E27FC236}">
                <a16:creationId xmlns:a16="http://schemas.microsoft.com/office/drawing/2014/main" id="{A17DF863-7CDE-4928-A6A9-1029DC983651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57" name="Imagem 56">
            <a:hlinkClick r:id="rId15" action="ppaction://hlinksldjump"/>
            <a:extLst>
              <a:ext uri="{FF2B5EF4-FFF2-40B4-BE49-F238E27FC236}">
                <a16:creationId xmlns:a16="http://schemas.microsoft.com/office/drawing/2014/main" id="{256B1798-01EC-4CB2-8D12-E99A2C178207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59A5583-C04C-44D6-A99C-85F640262FAD}"/>
              </a:ext>
            </a:extLst>
          </p:cNvPr>
          <p:cNvGrpSpPr/>
          <p:nvPr/>
        </p:nvGrpSpPr>
        <p:grpSpPr>
          <a:xfrm>
            <a:off x="8626207" y="810490"/>
            <a:ext cx="2452255" cy="5237019"/>
            <a:chOff x="8626207" y="810490"/>
            <a:chExt cx="2452255" cy="523701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B5F900E-0E82-47ED-8EE6-C3C4BAFF8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228" b="85773" l="50923" r="92074">
                          <a14:foregroundMark x1="51792" y1="4708" x2="92074" y2="7677"/>
                          <a14:foregroundMark x1="92074" y1="7677" x2="73181" y2="77789"/>
                          <a14:foregroundMark x1="73181" y1="77789" x2="73073" y2="84033"/>
                          <a14:foregroundMark x1="55592" y1="18321" x2="61564" y2="5732"/>
                          <a14:foregroundMark x1="61564" y1="5732" x2="61998" y2="2559"/>
                          <a14:foregroundMark x1="55809" y1="43398" x2="55809" y2="58751"/>
                          <a14:foregroundMark x1="57438" y1="26305" x2="57438" y2="26305"/>
                          <a14:foregroundMark x1="51574" y1="8905" x2="51574" y2="81269"/>
                          <a14:foregroundMark x1="50923" y1="30194" x2="52226" y2="5834"/>
                          <a14:foregroundMark x1="55809" y1="43398" x2="55809" y2="16991"/>
                          <a14:foregroundMark x1="73507" y1="78199" x2="73507" y2="78199"/>
                          <a14:foregroundMark x1="79587" y1="81269" x2="88817" y2="61310"/>
                          <a14:foregroundMark x1="91205" y1="81781" x2="92332" y2="61932"/>
                          <a14:foregroundMark x1="92821" y1="37770" x2="90662" y2="32344"/>
                          <a14:foregroundMark x1="90662" y1="32344" x2="91422" y2="15967"/>
                          <a14:foregroundMark x1="66450" y1="2764" x2="86645" y2="4094"/>
                          <a14:foregroundMark x1="86645" y1="4094" x2="91640" y2="11259"/>
                          <a14:foregroundMark x1="91640" y1="11259" x2="91422" y2="12897"/>
                          <a14:foregroundMark x1="84148" y1="1638" x2="91640" y2="5834"/>
                          <a14:foregroundMark x1="91640" y1="5834" x2="91640" y2="7984"/>
                          <a14:foregroundMark x1="91857" y1="61936" x2="91857" y2="82497"/>
                          <a14:foregroundMark x1="91857" y1="22825" x2="91857" y2="37778"/>
                          <a14:foregroundMark x1="91857" y1="82497" x2="85253" y2="85327"/>
                          <a14:foregroundMark x1="64545" y1="85997" x2="60912" y2="85875"/>
                          <a14:foregroundMark x1="60912" y1="85875" x2="52117" y2="82600"/>
                          <a14:foregroundMark x1="52117" y1="82600" x2="51683" y2="80860"/>
                          <a14:foregroundMark x1="91422" y1="48106" x2="91422" y2="37052"/>
                          <a14:foregroundMark x1="92074" y1="36233" x2="92074" y2="50768"/>
                          <a14:foregroundMark x1="91640" y1="48516" x2="91640" y2="66121"/>
                          <a14:foregroundMark x1="91640" y1="66121" x2="91640" y2="66121"/>
                          <a14:foregroundMark x1="87188" y1="85261" x2="58849" y2="84852"/>
                          <a14:foregroundMark x1="58849" y1="84852" x2="55917" y2="80041"/>
                          <a14:foregroundMark x1="51683" y1="7779" x2="57546" y2="2047"/>
                          <a14:foregroundMark x1="57546" y1="2047" x2="59392" y2="1842"/>
                          <a14:foregroundMark x1="51031" y1="5834" x2="58523" y2="1638"/>
                          <a14:foregroundMark x1="56352" y1="2354" x2="52660" y2="3889"/>
                          <a14:foregroundMark x1="51249" y1="6755" x2="58740" y2="1228"/>
                          <a14:backgroundMark x1="93702" y1="61515" x2="93600" y2="50768"/>
                          <a14:backgroundMark x1="96526" y1="68066" x2="93486" y2="52048"/>
                          <a14:backgroundMark x1="64278" y1="86387" x2="84582" y2="867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28" t="1173" r="7422" b="14374"/>
            <a:stretch/>
          </p:blipFill>
          <p:spPr>
            <a:xfrm>
              <a:off x="8626207" y="810490"/>
              <a:ext cx="2452255" cy="5237019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49CC037-0E74-4BE1-A913-F95EF6BA9AF0}"/>
                </a:ext>
              </a:extLst>
            </p:cNvPr>
            <p:cNvSpPr/>
            <p:nvPr/>
          </p:nvSpPr>
          <p:spPr>
            <a:xfrm>
              <a:off x="9317865" y="1577662"/>
              <a:ext cx="502276" cy="141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8758ABD-F25B-4058-9E8F-D85E6DDB2B6A}"/>
                </a:ext>
              </a:extLst>
            </p:cNvPr>
            <p:cNvSpPr/>
            <p:nvPr/>
          </p:nvSpPr>
          <p:spPr>
            <a:xfrm>
              <a:off x="9317865" y="1223493"/>
              <a:ext cx="727656" cy="141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B0EA5DE2-CC5A-43E8-8B7E-4CA1FB2B2EDE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917A9D-E0D3-4945-A3F0-C919B7143973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21A2F737-E2EC-46A5-97B8-42BF4BDE3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60" name="Imagem 59">
            <a:hlinkClick r:id="rId20" action="ppaction://hlinksldjump"/>
            <a:extLst>
              <a:ext uri="{FF2B5EF4-FFF2-40B4-BE49-F238E27FC236}">
                <a16:creationId xmlns:a16="http://schemas.microsoft.com/office/drawing/2014/main" id="{1D3DC653-6B67-4158-AE34-5220AE950240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8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F0CB241-9530-479F-9132-840D38D16D45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0AF09F9-50E5-4E83-8DDF-79CCAC357102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83C0EFB-2264-4CCE-B69B-A19BF2014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077FBA7-6E3B-49A0-B737-9555F25BAECD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DF56370-0720-41A9-B540-6B4AC07C0641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58159B4D-70BA-4289-9A13-013F20E5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BBF33BD-0998-473A-89AE-BD66C56AFA4D}"/>
              </a:ext>
            </a:extLst>
          </p:cNvPr>
          <p:cNvGrpSpPr/>
          <p:nvPr/>
        </p:nvGrpSpPr>
        <p:grpSpPr>
          <a:xfrm>
            <a:off x="831866" y="2423803"/>
            <a:ext cx="828000" cy="828000"/>
            <a:chOff x="3473024" y="1006915"/>
            <a:chExt cx="828000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673DB1-79D9-42A7-9567-FC22EB8E61EC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B910E947-8F66-4262-B892-D4FFBD54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A9448D7A-69C8-4CBC-84D9-A0046519566C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7139D5-B7DB-4B5A-B9A8-FFC4A490D7F3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C7C658C-A00A-41BE-BD06-949EB0DC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D74BA9F2-25C1-44C9-8646-2BF86D75B9D0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3D7237-5321-48A9-8A18-A1EDF8AE966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E94B50A9-ED30-4163-B9C7-1A8DB1DC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C9BDE74D-B219-4E90-8590-EAF7393AD3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D30C06-B221-4C0E-B49C-93C067390D23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FA99422-AEB8-4E8D-B6BB-E9213B35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96EB5C2E-B7D1-43AD-B2AC-CDC6429ADC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61" y="2105990"/>
            <a:ext cx="3981835" cy="2100369"/>
          </a:xfrm>
          <a:prstGeom prst="rect">
            <a:avLst/>
          </a:prstGeom>
        </p:spPr>
      </p:pic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3C870A9-D76F-4789-B47F-49F0218BB50B}"/>
              </a:ext>
            </a:extLst>
          </p:cNvPr>
          <p:cNvSpPr/>
          <p:nvPr/>
        </p:nvSpPr>
        <p:spPr>
          <a:xfrm rot="10800000">
            <a:off x="-14149" y="-4063570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9" name="Imagem 68">
            <a:hlinkClick r:id="rId9" action="ppaction://hlinksldjump"/>
            <a:extLst>
              <a:ext uri="{FF2B5EF4-FFF2-40B4-BE49-F238E27FC236}">
                <a16:creationId xmlns:a16="http://schemas.microsoft.com/office/drawing/2014/main" id="{FE2EF06C-0FC4-46E4-8C6A-CAC9F1D7559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86" name="Imagem 85">
            <a:hlinkClick r:id="rId11" action="ppaction://hlinksldjump"/>
            <a:extLst>
              <a:ext uri="{FF2B5EF4-FFF2-40B4-BE49-F238E27FC236}">
                <a16:creationId xmlns:a16="http://schemas.microsoft.com/office/drawing/2014/main" id="{F27065C3-3BAB-41DF-B4E8-765C92DDDAC3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alphaModFix amt="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88" name="Imagem 87">
            <a:hlinkClick r:id="rId13" action="ppaction://hlinksldjump"/>
            <a:extLst>
              <a:ext uri="{FF2B5EF4-FFF2-40B4-BE49-F238E27FC236}">
                <a16:creationId xmlns:a16="http://schemas.microsoft.com/office/drawing/2014/main" id="{3997B1CF-5EEA-4BE3-91CD-B3F702858005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90" name="Imagem 89">
            <a:hlinkClick r:id="rId15" action="ppaction://hlinksldjump"/>
            <a:extLst>
              <a:ext uri="{FF2B5EF4-FFF2-40B4-BE49-F238E27FC236}">
                <a16:creationId xmlns:a16="http://schemas.microsoft.com/office/drawing/2014/main" id="{9A6BB021-445C-4C8C-965B-B9F4F668E4A7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92" name="Imagem 91">
            <a:hlinkClick r:id="rId17" action="ppaction://hlinksldjump"/>
            <a:extLst>
              <a:ext uri="{FF2B5EF4-FFF2-40B4-BE49-F238E27FC236}">
                <a16:creationId xmlns:a16="http://schemas.microsoft.com/office/drawing/2014/main" id="{349751EB-8EB5-48CF-A73B-48CB4E3488A1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32" name="Imagem 31">
            <a:hlinkClick r:id="rId19" action="ppaction://hlinksldjump"/>
            <a:extLst>
              <a:ext uri="{FF2B5EF4-FFF2-40B4-BE49-F238E27FC236}">
                <a16:creationId xmlns:a16="http://schemas.microsoft.com/office/drawing/2014/main" id="{84AA81A6-57A5-43DD-B71B-27D9C8692EB6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EA1E760-1AD6-4691-955A-2A9320C72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39" y="2550797"/>
            <a:ext cx="8866995" cy="642857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077FBA7-6E3B-49A0-B737-9555F25BAECD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DF56370-0720-41A9-B540-6B4AC07C0641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58159B4D-70BA-4289-9A13-013F20E5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BBF33BD-0998-473A-89AE-BD66C56AFA4D}"/>
              </a:ext>
            </a:extLst>
          </p:cNvPr>
          <p:cNvGrpSpPr/>
          <p:nvPr/>
        </p:nvGrpSpPr>
        <p:grpSpPr>
          <a:xfrm>
            <a:off x="831866" y="2423803"/>
            <a:ext cx="828000" cy="828000"/>
            <a:chOff x="3473024" y="1006915"/>
            <a:chExt cx="828000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673DB1-79D9-42A7-9567-FC22EB8E61EC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B910E947-8F66-4262-B892-D4FFBD54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A9448D7A-69C8-4CBC-84D9-A0046519566C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7139D5-B7DB-4B5A-B9A8-FFC4A490D7F3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C7C658C-A00A-41BE-BD06-949EB0DC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D74BA9F2-25C1-44C9-8646-2BF86D75B9D0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3D7237-5321-48A9-8A18-A1EDF8AE966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E94B50A9-ED30-4163-B9C7-1A8DB1DC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C9BDE74D-B219-4E90-8590-EAF7393AD3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D30C06-B221-4C0E-B49C-93C067390D23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FA99422-AEB8-4E8D-B6BB-E9213B35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3C870A9-D76F-4789-B47F-49F0218BB50B}"/>
              </a:ext>
            </a:extLst>
          </p:cNvPr>
          <p:cNvSpPr/>
          <p:nvPr/>
        </p:nvSpPr>
        <p:spPr>
          <a:xfrm rot="10800000">
            <a:off x="-14149" y="-4063570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9" name="Imagem 68">
            <a:hlinkClick r:id="rId8" action="ppaction://hlinksldjump"/>
            <a:extLst>
              <a:ext uri="{FF2B5EF4-FFF2-40B4-BE49-F238E27FC236}">
                <a16:creationId xmlns:a16="http://schemas.microsoft.com/office/drawing/2014/main" id="{FE2EF06C-0FC4-46E4-8C6A-CAC9F1D7559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86" name="Imagem 85">
            <a:hlinkClick r:id="rId10" action="ppaction://hlinksldjump"/>
            <a:extLst>
              <a:ext uri="{FF2B5EF4-FFF2-40B4-BE49-F238E27FC236}">
                <a16:creationId xmlns:a16="http://schemas.microsoft.com/office/drawing/2014/main" id="{F27065C3-3BAB-41DF-B4E8-765C92DDDAC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alphaModFix amt="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88" name="Imagem 87">
            <a:hlinkClick r:id="rId12" action="ppaction://hlinksldjump"/>
            <a:extLst>
              <a:ext uri="{FF2B5EF4-FFF2-40B4-BE49-F238E27FC236}">
                <a16:creationId xmlns:a16="http://schemas.microsoft.com/office/drawing/2014/main" id="{3997B1CF-5EEA-4BE3-91CD-B3F702858005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90" name="Imagem 89">
            <a:hlinkClick r:id="rId14" action="ppaction://hlinksldjump"/>
            <a:extLst>
              <a:ext uri="{FF2B5EF4-FFF2-40B4-BE49-F238E27FC236}">
                <a16:creationId xmlns:a16="http://schemas.microsoft.com/office/drawing/2014/main" id="{9A6BB021-445C-4C8C-965B-B9F4F668E4A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92" name="Imagem 91">
            <a:hlinkClick r:id="rId16" action="ppaction://hlinksldjump"/>
            <a:extLst>
              <a:ext uri="{FF2B5EF4-FFF2-40B4-BE49-F238E27FC236}">
                <a16:creationId xmlns:a16="http://schemas.microsoft.com/office/drawing/2014/main" id="{349751EB-8EB5-48CF-A73B-48CB4E3488A1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99FF22B-2A6F-4DDB-AF93-F23F6CEFD56C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A31912-49DE-4841-AEF5-F2744FB92A53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2473E47A-B61C-4059-B451-C73247129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34" name="Imagem 33">
            <a:hlinkClick r:id="rId19" action="ppaction://hlinksldjump"/>
            <a:extLst>
              <a:ext uri="{FF2B5EF4-FFF2-40B4-BE49-F238E27FC236}">
                <a16:creationId xmlns:a16="http://schemas.microsoft.com/office/drawing/2014/main" id="{2FF69030-F103-44B7-8723-A1F168F9696D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9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F69A963-5DF8-4252-B0B1-F0BF19D04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39" y="2554946"/>
            <a:ext cx="8866995" cy="64285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51085DB3-475A-4124-9465-E71CF7295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39" y="742576"/>
            <a:ext cx="8866995" cy="642857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077FBA7-6E3B-49A0-B737-9555F25BAECD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DF56370-0720-41A9-B540-6B4AC07C0641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58159B4D-70BA-4289-9A13-013F20E5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BBF33BD-0998-473A-89AE-BD66C56AFA4D}"/>
              </a:ext>
            </a:extLst>
          </p:cNvPr>
          <p:cNvGrpSpPr/>
          <p:nvPr/>
        </p:nvGrpSpPr>
        <p:grpSpPr>
          <a:xfrm>
            <a:off x="831866" y="2423803"/>
            <a:ext cx="828000" cy="828000"/>
            <a:chOff x="3473024" y="1006915"/>
            <a:chExt cx="828000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673DB1-79D9-42A7-9567-FC22EB8E61EC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B910E947-8F66-4262-B892-D4FFBD54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A9448D7A-69C8-4CBC-84D9-A0046519566C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7139D5-B7DB-4B5A-B9A8-FFC4A490D7F3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C7C658C-A00A-41BE-BD06-949EB0DC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D74BA9F2-25C1-44C9-8646-2BF86D75B9D0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3D7237-5321-48A9-8A18-A1EDF8AE966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E94B50A9-ED30-4163-B9C7-1A8DB1DC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C9BDE74D-B219-4E90-8590-EAF7393AD3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D30C06-B221-4C0E-B49C-93C067390D23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FA99422-AEB8-4E8D-B6BB-E9213B35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3C870A9-D76F-4789-B47F-49F0218BB50B}"/>
              </a:ext>
            </a:extLst>
          </p:cNvPr>
          <p:cNvSpPr/>
          <p:nvPr/>
        </p:nvSpPr>
        <p:spPr>
          <a:xfrm rot="10800000">
            <a:off x="-14149" y="-4063570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9" name="Imagem 68">
            <a:hlinkClick r:id="rId9" action="ppaction://hlinksldjump"/>
            <a:extLst>
              <a:ext uri="{FF2B5EF4-FFF2-40B4-BE49-F238E27FC236}">
                <a16:creationId xmlns:a16="http://schemas.microsoft.com/office/drawing/2014/main" id="{FE2EF06C-0FC4-46E4-8C6A-CAC9F1D7559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86" name="Imagem 85">
            <a:hlinkClick r:id="rId11" action="ppaction://hlinksldjump"/>
            <a:extLst>
              <a:ext uri="{FF2B5EF4-FFF2-40B4-BE49-F238E27FC236}">
                <a16:creationId xmlns:a16="http://schemas.microsoft.com/office/drawing/2014/main" id="{F27065C3-3BAB-41DF-B4E8-765C92DDDAC3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alphaModFix amt="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88" name="Imagem 87">
            <a:hlinkClick r:id="rId13" action="ppaction://hlinksldjump"/>
            <a:extLst>
              <a:ext uri="{FF2B5EF4-FFF2-40B4-BE49-F238E27FC236}">
                <a16:creationId xmlns:a16="http://schemas.microsoft.com/office/drawing/2014/main" id="{3997B1CF-5EEA-4BE3-91CD-B3F702858005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90" name="Imagem 89">
            <a:hlinkClick r:id="rId15" action="ppaction://hlinksldjump"/>
            <a:extLst>
              <a:ext uri="{FF2B5EF4-FFF2-40B4-BE49-F238E27FC236}">
                <a16:creationId xmlns:a16="http://schemas.microsoft.com/office/drawing/2014/main" id="{9A6BB021-445C-4C8C-965B-B9F4F668E4A7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92" name="Imagem 91">
            <a:hlinkClick r:id="rId17" action="ppaction://hlinksldjump"/>
            <a:extLst>
              <a:ext uri="{FF2B5EF4-FFF2-40B4-BE49-F238E27FC236}">
                <a16:creationId xmlns:a16="http://schemas.microsoft.com/office/drawing/2014/main" id="{349751EB-8EB5-48CF-A73B-48CB4E3488A1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E0EDF35-9B54-4C93-92CD-E064F516B08D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2EFD44-4269-4AE0-8772-6843DE0BFBB1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406024B4-057F-4A1E-BC4E-4BC742C82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36" name="Imagem 35">
            <a:hlinkClick r:id="rId20" action="ppaction://hlinksldjump"/>
            <a:extLst>
              <a:ext uri="{FF2B5EF4-FFF2-40B4-BE49-F238E27FC236}">
                <a16:creationId xmlns:a16="http://schemas.microsoft.com/office/drawing/2014/main" id="{30F4CAC7-4CC1-405A-9B0D-57C404ED0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EB7C80-E665-4593-A215-5CC3F0FA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02" y="2554946"/>
            <a:ext cx="8866995" cy="64285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7F24F085-9609-4B36-AA8F-467F681AD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79" y="1353344"/>
            <a:ext cx="8866995" cy="64285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B187F99-CBF1-43D6-B1E9-843956828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39" y="742576"/>
            <a:ext cx="8866995" cy="642857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077FBA7-6E3B-49A0-B737-9555F25BAECD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DF56370-0720-41A9-B540-6B4AC07C0641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58159B4D-70BA-4289-9A13-013F20E5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BBF33BD-0998-473A-89AE-BD66C56AFA4D}"/>
              </a:ext>
            </a:extLst>
          </p:cNvPr>
          <p:cNvGrpSpPr/>
          <p:nvPr/>
        </p:nvGrpSpPr>
        <p:grpSpPr>
          <a:xfrm>
            <a:off x="831866" y="2423803"/>
            <a:ext cx="828000" cy="828000"/>
            <a:chOff x="3473024" y="1006915"/>
            <a:chExt cx="828000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673DB1-79D9-42A7-9567-FC22EB8E61EC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B910E947-8F66-4262-B892-D4FFBD54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A9448D7A-69C8-4CBC-84D9-A0046519566C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7139D5-B7DB-4B5A-B9A8-FFC4A490D7F3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C7C658C-A00A-41BE-BD06-949EB0DC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D74BA9F2-25C1-44C9-8646-2BF86D75B9D0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3D7237-5321-48A9-8A18-A1EDF8AE966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E94B50A9-ED30-4163-B9C7-1A8DB1DC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C9BDE74D-B219-4E90-8590-EAF7393AD3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D30C06-B221-4C0E-B49C-93C067390D23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FA99422-AEB8-4E8D-B6BB-E9213B35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3C870A9-D76F-4789-B47F-49F0218BB50B}"/>
              </a:ext>
            </a:extLst>
          </p:cNvPr>
          <p:cNvSpPr/>
          <p:nvPr/>
        </p:nvSpPr>
        <p:spPr>
          <a:xfrm rot="10800000">
            <a:off x="-14149" y="-4063570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9" name="Imagem 68">
            <a:hlinkClick r:id="rId10" action="ppaction://hlinksldjump"/>
            <a:extLst>
              <a:ext uri="{FF2B5EF4-FFF2-40B4-BE49-F238E27FC236}">
                <a16:creationId xmlns:a16="http://schemas.microsoft.com/office/drawing/2014/main" id="{FE2EF06C-0FC4-46E4-8C6A-CAC9F1D7559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86" name="Imagem 85">
            <a:hlinkClick r:id="rId12" action="ppaction://hlinksldjump"/>
            <a:extLst>
              <a:ext uri="{FF2B5EF4-FFF2-40B4-BE49-F238E27FC236}">
                <a16:creationId xmlns:a16="http://schemas.microsoft.com/office/drawing/2014/main" id="{F27065C3-3BAB-41DF-B4E8-765C92DDDAC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alphaModFix amt="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88" name="Imagem 87">
            <a:hlinkClick r:id="rId14" action="ppaction://hlinksldjump"/>
            <a:extLst>
              <a:ext uri="{FF2B5EF4-FFF2-40B4-BE49-F238E27FC236}">
                <a16:creationId xmlns:a16="http://schemas.microsoft.com/office/drawing/2014/main" id="{3997B1CF-5EEA-4BE3-91CD-B3F702858005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90" name="Imagem 89">
            <a:hlinkClick r:id="rId16" action="ppaction://hlinksldjump"/>
            <a:extLst>
              <a:ext uri="{FF2B5EF4-FFF2-40B4-BE49-F238E27FC236}">
                <a16:creationId xmlns:a16="http://schemas.microsoft.com/office/drawing/2014/main" id="{9A6BB021-445C-4C8C-965B-B9F4F668E4A7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92" name="Imagem 91">
            <a:hlinkClick r:id="rId18" action="ppaction://hlinksldjump"/>
            <a:extLst>
              <a:ext uri="{FF2B5EF4-FFF2-40B4-BE49-F238E27FC236}">
                <a16:creationId xmlns:a16="http://schemas.microsoft.com/office/drawing/2014/main" id="{349751EB-8EB5-48CF-A73B-48CB4E3488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70E2D4F-5926-4598-BA9E-62EC703E25B6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1694D6-DDFC-4D7D-8D74-87EC708A672C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54DA5093-72FD-4A66-B3C0-F40289DDF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41" name="Imagem 40">
            <a:hlinkClick r:id="rId21" action="ppaction://hlinksldjump"/>
            <a:extLst>
              <a:ext uri="{FF2B5EF4-FFF2-40B4-BE49-F238E27FC236}">
                <a16:creationId xmlns:a16="http://schemas.microsoft.com/office/drawing/2014/main" id="{7BCD885E-7188-4A59-AA5D-75BA8CA023A1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7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A2E3FD9-1E1B-4530-B084-205A2D8A0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12" y="2561433"/>
            <a:ext cx="8866995" cy="642857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2B8ACEA4-92EC-42AB-8231-3487DD06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72" y="1964112"/>
            <a:ext cx="8866995" cy="642857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9D81C35-E4C8-412F-B09B-C2FBD4268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79" y="1353344"/>
            <a:ext cx="8866995" cy="64285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8EFD083-9FA5-441A-9AE2-AE9FA1E84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39" y="742576"/>
            <a:ext cx="8866995" cy="642857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077FBA7-6E3B-49A0-B737-9555F25BAECD}"/>
              </a:ext>
            </a:extLst>
          </p:cNvPr>
          <p:cNvGrpSpPr/>
          <p:nvPr/>
        </p:nvGrpSpPr>
        <p:grpSpPr>
          <a:xfrm>
            <a:off x="-1000733" y="1270911"/>
            <a:ext cx="828000" cy="828000"/>
            <a:chOff x="-1434082" y="2507761"/>
            <a:chExt cx="828000" cy="82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DF56370-0720-41A9-B540-6B4AC07C0641}"/>
                </a:ext>
              </a:extLst>
            </p:cNvPr>
            <p:cNvSpPr/>
            <p:nvPr/>
          </p:nvSpPr>
          <p:spPr>
            <a:xfrm>
              <a:off x="-1434082" y="2507761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58159B4D-70BA-4289-9A13-013F20E5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10844" y="2638862"/>
              <a:ext cx="612000" cy="612000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BBF33BD-0998-473A-89AE-BD66C56AFA4D}"/>
              </a:ext>
            </a:extLst>
          </p:cNvPr>
          <p:cNvGrpSpPr/>
          <p:nvPr/>
        </p:nvGrpSpPr>
        <p:grpSpPr>
          <a:xfrm>
            <a:off x="831866" y="2423803"/>
            <a:ext cx="828000" cy="828000"/>
            <a:chOff x="3473024" y="1006915"/>
            <a:chExt cx="828000" cy="828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1673DB1-79D9-42A7-9567-FC22EB8E61EC}"/>
                </a:ext>
              </a:extLst>
            </p:cNvPr>
            <p:cNvSpPr/>
            <p:nvPr/>
          </p:nvSpPr>
          <p:spPr>
            <a:xfrm>
              <a:off x="3473024" y="1006915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B910E947-8F66-4262-B892-D4FFBD54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72024" y="1105915"/>
              <a:ext cx="630000" cy="630000"/>
            </a:xfrm>
            <a:prstGeom prst="rect">
              <a:avLst/>
            </a:prstGeom>
          </p:spPr>
        </p:pic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A9448D7A-69C8-4CBC-84D9-A0046519566C}"/>
              </a:ext>
            </a:extLst>
          </p:cNvPr>
          <p:cNvGrpSpPr/>
          <p:nvPr/>
        </p:nvGrpSpPr>
        <p:grpSpPr>
          <a:xfrm>
            <a:off x="-1004844" y="298911"/>
            <a:ext cx="828000" cy="828000"/>
            <a:chOff x="3976391" y="529069"/>
            <a:chExt cx="828000" cy="82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7139D5-B7DB-4B5A-B9A8-FFC4A490D7F3}"/>
                </a:ext>
              </a:extLst>
            </p:cNvPr>
            <p:cNvSpPr/>
            <p:nvPr/>
          </p:nvSpPr>
          <p:spPr>
            <a:xfrm>
              <a:off x="3976391" y="52906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C7C658C-A00A-41BE-BD06-949EB0DCA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5391" y="623823"/>
              <a:ext cx="630000" cy="630000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D74BA9F2-25C1-44C9-8646-2BF86D75B9D0}"/>
              </a:ext>
            </a:extLst>
          </p:cNvPr>
          <p:cNvGrpSpPr/>
          <p:nvPr/>
        </p:nvGrpSpPr>
        <p:grpSpPr>
          <a:xfrm>
            <a:off x="-1004844" y="3581181"/>
            <a:ext cx="828000" cy="828000"/>
            <a:chOff x="7363061" y="4193917"/>
            <a:chExt cx="828000" cy="828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C3D7237-5321-48A9-8A18-A1EDF8AE9660}"/>
                </a:ext>
              </a:extLst>
            </p:cNvPr>
            <p:cNvSpPr/>
            <p:nvPr/>
          </p:nvSpPr>
          <p:spPr>
            <a:xfrm>
              <a:off x="7363061" y="41939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E94B50A9-ED30-4163-B9C7-1A8DB1DC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07061" y="4337917"/>
              <a:ext cx="540000" cy="540000"/>
            </a:xfrm>
            <a:prstGeom prst="rect">
              <a:avLst/>
            </a:prstGeom>
          </p:spPr>
        </p:pic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C9BDE74D-B219-4E90-8590-EAF7393AD3E9}"/>
              </a:ext>
            </a:extLst>
          </p:cNvPr>
          <p:cNvGrpSpPr/>
          <p:nvPr/>
        </p:nvGrpSpPr>
        <p:grpSpPr>
          <a:xfrm>
            <a:off x="-1012701" y="5844461"/>
            <a:ext cx="828000" cy="828000"/>
            <a:chOff x="2437284" y="5751517"/>
            <a:chExt cx="828000" cy="828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D30C06-B221-4C0E-B49C-93C067390D23}"/>
                </a:ext>
              </a:extLst>
            </p:cNvPr>
            <p:cNvSpPr/>
            <p:nvPr/>
          </p:nvSpPr>
          <p:spPr>
            <a:xfrm>
              <a:off x="2437284" y="5751517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FFA99422-AEB8-4E8D-B6BB-E9213B35B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81284" y="5895517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93C870A9-D76F-4789-B47F-49F0218BB50B}"/>
              </a:ext>
            </a:extLst>
          </p:cNvPr>
          <p:cNvSpPr/>
          <p:nvPr/>
        </p:nvSpPr>
        <p:spPr>
          <a:xfrm rot="10800000">
            <a:off x="-14149" y="-4063570"/>
            <a:ext cx="1260014" cy="13508184"/>
          </a:xfrm>
          <a:custGeom>
            <a:avLst/>
            <a:gdLst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625752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48757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77940 w 1260000"/>
              <a:gd name="connsiteY2" fmla="*/ 6591304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0 w 1260000"/>
              <a:gd name="connsiteY0" fmla="*/ 13508184 h 13508184"/>
              <a:gd name="connsiteX1" fmla="*/ 0 w 1260000"/>
              <a:gd name="connsiteY1" fmla="*/ 7296562 h 13508184"/>
              <a:gd name="connsiteX2" fmla="*/ 510207 w 1260000"/>
              <a:gd name="connsiteY2" fmla="*/ 6595538 h 13508184"/>
              <a:gd name="connsiteX3" fmla="*/ 0 w 1260000"/>
              <a:gd name="connsiteY3" fmla="*/ 5886045 h 13508184"/>
              <a:gd name="connsiteX4" fmla="*/ 0 w 1260000"/>
              <a:gd name="connsiteY4" fmla="*/ 0 h 13508184"/>
              <a:gd name="connsiteX5" fmla="*/ 1260000 w 1260000"/>
              <a:gd name="connsiteY5" fmla="*/ 0 h 13508184"/>
              <a:gd name="connsiteX6" fmla="*/ 1260000 w 1260000"/>
              <a:gd name="connsiteY6" fmla="*/ 13508184 h 13508184"/>
              <a:gd name="connsiteX7" fmla="*/ 0 w 1260000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2965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86045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10221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  <a:gd name="connsiteX0" fmla="*/ 14 w 1260014"/>
              <a:gd name="connsiteY0" fmla="*/ 13508184 h 13508184"/>
              <a:gd name="connsiteX1" fmla="*/ 14 w 1260014"/>
              <a:gd name="connsiteY1" fmla="*/ 7347362 h 13508184"/>
              <a:gd name="connsiteX2" fmla="*/ 544088 w 1260014"/>
              <a:gd name="connsiteY2" fmla="*/ 6595538 h 13508184"/>
              <a:gd name="connsiteX3" fmla="*/ 14 w 1260014"/>
              <a:gd name="connsiteY3" fmla="*/ 5831012 h 13508184"/>
              <a:gd name="connsiteX4" fmla="*/ 14 w 1260014"/>
              <a:gd name="connsiteY4" fmla="*/ 0 h 13508184"/>
              <a:gd name="connsiteX5" fmla="*/ 1260014 w 1260014"/>
              <a:gd name="connsiteY5" fmla="*/ 0 h 13508184"/>
              <a:gd name="connsiteX6" fmla="*/ 1260014 w 1260014"/>
              <a:gd name="connsiteY6" fmla="*/ 13508184 h 13508184"/>
              <a:gd name="connsiteX7" fmla="*/ 14 w 1260014"/>
              <a:gd name="connsiteY7" fmla="*/ 13508184 h 1350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0014" h="13508184">
                <a:moveTo>
                  <a:pt x="14" y="13508184"/>
                </a:moveTo>
                <a:lnTo>
                  <a:pt x="14" y="7347362"/>
                </a:lnTo>
                <a:cubicBezTo>
                  <a:pt x="-3068" y="7065710"/>
                  <a:pt x="536892" y="7032712"/>
                  <a:pt x="544088" y="6595538"/>
                </a:cubicBezTo>
                <a:cubicBezTo>
                  <a:pt x="532028" y="6148637"/>
                  <a:pt x="1164" y="6125365"/>
                  <a:pt x="14" y="5831012"/>
                </a:cubicBezTo>
                <a:lnTo>
                  <a:pt x="14" y="0"/>
                </a:lnTo>
                <a:lnTo>
                  <a:pt x="1260014" y="0"/>
                </a:lnTo>
                <a:lnTo>
                  <a:pt x="1260014" y="13508184"/>
                </a:lnTo>
                <a:lnTo>
                  <a:pt x="14" y="1350818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9" name="Imagem 68">
            <a:hlinkClick r:id="rId11" action="ppaction://hlinksldjump"/>
            <a:extLst>
              <a:ext uri="{FF2B5EF4-FFF2-40B4-BE49-F238E27FC236}">
                <a16:creationId xmlns:a16="http://schemas.microsoft.com/office/drawing/2014/main" id="{FE2EF06C-0FC4-46E4-8C6A-CAC9F1D75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41767" y="1329221"/>
            <a:ext cx="720000" cy="720000"/>
          </a:xfrm>
          <a:prstGeom prst="rect">
            <a:avLst/>
          </a:prstGeom>
        </p:spPr>
      </p:pic>
      <p:pic>
        <p:nvPicPr>
          <p:cNvPr id="86" name="Imagem 85">
            <a:hlinkClick r:id="rId13" action="ppaction://hlinksldjump"/>
            <a:extLst>
              <a:ext uri="{FF2B5EF4-FFF2-40B4-BE49-F238E27FC236}">
                <a16:creationId xmlns:a16="http://schemas.microsoft.com/office/drawing/2014/main" id="{F27065C3-3BAB-41DF-B4E8-765C92DDDAC3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alphaModFix amt="0"/>
          </a:blip>
          <a:stretch>
            <a:fillRect/>
          </a:stretch>
        </p:blipFill>
        <p:spPr>
          <a:xfrm>
            <a:off x="314873" y="2477803"/>
            <a:ext cx="720000" cy="720000"/>
          </a:xfrm>
          <a:prstGeom prst="rect">
            <a:avLst/>
          </a:prstGeom>
        </p:spPr>
      </p:pic>
      <p:pic>
        <p:nvPicPr>
          <p:cNvPr id="88" name="Imagem 87">
            <a:hlinkClick r:id="rId15" action="ppaction://hlinksldjump"/>
            <a:extLst>
              <a:ext uri="{FF2B5EF4-FFF2-40B4-BE49-F238E27FC236}">
                <a16:creationId xmlns:a16="http://schemas.microsoft.com/office/drawing/2014/main" id="{3997B1CF-5EEA-4BE3-91CD-B3F702858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</a:blip>
          <a:stretch>
            <a:fillRect/>
          </a:stretch>
        </p:blipFill>
        <p:spPr>
          <a:xfrm>
            <a:off x="329799" y="5866909"/>
            <a:ext cx="720000" cy="720000"/>
          </a:xfrm>
          <a:prstGeom prst="rect">
            <a:avLst/>
          </a:prstGeom>
        </p:spPr>
      </p:pic>
      <p:pic>
        <p:nvPicPr>
          <p:cNvPr id="90" name="Imagem 89">
            <a:hlinkClick r:id="rId17" action="ppaction://hlinksldjump"/>
            <a:extLst>
              <a:ext uri="{FF2B5EF4-FFF2-40B4-BE49-F238E27FC236}">
                <a16:creationId xmlns:a16="http://schemas.microsoft.com/office/drawing/2014/main" id="{9A6BB021-445C-4C8C-965B-B9F4F668E4A7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alphaModFix/>
          </a:blip>
          <a:stretch>
            <a:fillRect/>
          </a:stretch>
        </p:blipFill>
        <p:spPr>
          <a:xfrm>
            <a:off x="275098" y="312391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92" name="Imagem 91">
            <a:hlinkClick r:id="rId19" action="ppaction://hlinksldjump"/>
            <a:extLst>
              <a:ext uri="{FF2B5EF4-FFF2-40B4-BE49-F238E27FC236}">
                <a16:creationId xmlns:a16="http://schemas.microsoft.com/office/drawing/2014/main" id="{349751EB-8EB5-48CF-A73B-48CB4E3488A1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339837" y="3635181"/>
            <a:ext cx="720000" cy="720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275B148-917F-4DF0-91AD-29E7589623B7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0" y="2636117"/>
            <a:ext cx="825199" cy="486401"/>
          </a:xfrm>
          <a:prstGeom prst="rect">
            <a:avLst/>
          </a:prstGeom>
        </p:spPr>
      </p:pic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F6FE89E-E669-4BDA-A0F8-755B79E87A07}"/>
              </a:ext>
            </a:extLst>
          </p:cNvPr>
          <p:cNvGrpSpPr/>
          <p:nvPr/>
        </p:nvGrpSpPr>
        <p:grpSpPr>
          <a:xfrm>
            <a:off x="-1012701" y="4792559"/>
            <a:ext cx="828000" cy="828000"/>
            <a:chOff x="-1012701" y="4792559"/>
            <a:chExt cx="828000" cy="828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766E8C-50B4-4DBC-B069-F2B534A6A38E}"/>
                </a:ext>
              </a:extLst>
            </p:cNvPr>
            <p:cNvSpPr/>
            <p:nvPr/>
          </p:nvSpPr>
          <p:spPr>
            <a:xfrm>
              <a:off x="-1012701" y="4792559"/>
              <a:ext cx="828000" cy="82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0FDFFB9F-6127-4382-AF41-22A09EEB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-950844" y="4846559"/>
              <a:ext cx="720000" cy="720000"/>
            </a:xfrm>
            <a:prstGeom prst="rect">
              <a:avLst/>
            </a:prstGeom>
          </p:spPr>
        </p:pic>
      </p:grpSp>
      <p:pic>
        <p:nvPicPr>
          <p:cNvPr id="44" name="Imagem 43">
            <a:hlinkClick r:id="rId23" action="ppaction://hlinksldjump"/>
            <a:extLst>
              <a:ext uri="{FF2B5EF4-FFF2-40B4-BE49-F238E27FC236}">
                <a16:creationId xmlns:a16="http://schemas.microsoft.com/office/drawing/2014/main" id="{9B0CE756-BCCE-4A4B-BE86-91B9A4610444}"/>
              </a:ext>
            </a:extLst>
          </p:cNvPr>
          <p:cNvPicPr>
            <a:picLocks noChangeAspect="1"/>
          </p:cNvPicPr>
          <p:nvPr/>
        </p:nvPicPr>
        <p:blipFill>
          <a:blip r:embed="rId24">
            <a:lum bright="70000" contrast="-70000"/>
          </a:blip>
          <a:stretch>
            <a:fillRect/>
          </a:stretch>
        </p:blipFill>
        <p:spPr>
          <a:xfrm>
            <a:off x="231837" y="4641802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1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EDC0198EADC4A439BAC7DFB9289AA2F" ma:contentTypeVersion="12" ma:contentTypeDescription="Criar um novo documento." ma:contentTypeScope="" ma:versionID="a1cce369a5b68ffd7b4b03f1bf96b3aa">
  <xsd:schema xmlns:xsd="http://www.w3.org/2001/XMLSchema" xmlns:xs="http://www.w3.org/2001/XMLSchema" xmlns:p="http://schemas.microsoft.com/office/2006/metadata/properties" xmlns:ns3="4c68a8be-67ff-4456-a4f4-3d394642cac6" xmlns:ns4="8f09953f-9954-4a66-91bf-eced39ed4f92" targetNamespace="http://schemas.microsoft.com/office/2006/metadata/properties" ma:root="true" ma:fieldsID="4140cfc1a097ea4fa27973c658a52ca3" ns3:_="" ns4:_="">
    <xsd:import namespace="4c68a8be-67ff-4456-a4f4-3d394642cac6"/>
    <xsd:import namespace="8f09953f-9954-4a66-91bf-eced39ed4f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8a8be-67ff-4456-a4f4-3d394642ca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09953f-9954-4a66-91bf-eced39ed4f9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F98C54-9D98-44D9-9B1C-553D504F49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68a8be-67ff-4456-a4f4-3d394642cac6"/>
    <ds:schemaRef ds:uri="8f09953f-9954-4a66-91bf-eced39ed4f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0D064F-0797-4A6E-AB63-0294966EDD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BE0270-8CD0-41E4-A0EF-80201DDCAB94}">
  <ds:schemaRefs>
    <ds:schemaRef ds:uri="http://schemas.microsoft.com/office/infopath/2007/PartnerControls"/>
    <ds:schemaRef ds:uri="http://purl.org/dc/dcmitype/"/>
    <ds:schemaRef ds:uri="8f09953f-9954-4a66-91bf-eced39ed4f92"/>
    <ds:schemaRef ds:uri="http://schemas.microsoft.com/office/2006/metadata/properties"/>
    <ds:schemaRef ds:uri="http://schemas.microsoft.com/office/2006/documentManagement/types"/>
    <ds:schemaRef ds:uri="http://purl.org/dc/elements/1.1/"/>
    <ds:schemaRef ds:uri="4c68a8be-67ff-4456-a4f4-3d394642cac6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12</Words>
  <Application>Microsoft Office PowerPoint</Application>
  <PresentationFormat>Ecrã Panorâmico</PresentationFormat>
  <Paragraphs>6</Paragraphs>
  <Slides>23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Iuri Simão Pinto Soares</dc:creator>
  <cp:lastModifiedBy>Iuri Simão Pinto Soares</cp:lastModifiedBy>
  <cp:revision>108</cp:revision>
  <dcterms:created xsi:type="dcterms:W3CDTF">2021-11-09T17:07:02Z</dcterms:created>
  <dcterms:modified xsi:type="dcterms:W3CDTF">2021-11-11T21:51:46Z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0x0101005EDC0198EADC4A439BAC7DFB9289AA2F</vt:lpwstr>
  </property>
</Properties>
</file>